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23" r:id="rId5"/>
    <p:sldId id="296" r:id="rId6"/>
    <p:sldId id="306" r:id="rId7"/>
    <p:sldId id="319" r:id="rId8"/>
    <p:sldId id="322" r:id="rId9"/>
    <p:sldId id="312" r:id="rId10"/>
    <p:sldId id="317" r:id="rId11"/>
    <p:sldId id="320" r:id="rId12"/>
    <p:sldId id="294" r:id="rId13"/>
    <p:sldId id="309" r:id="rId14"/>
    <p:sldId id="310" r:id="rId15"/>
    <p:sldId id="31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D7D9"/>
    <a:srgbClr val="93D3D9"/>
    <a:srgbClr val="AAD6FF"/>
    <a:srgbClr val="B2C8CD"/>
    <a:srgbClr val="CCD8D6"/>
    <a:srgbClr val="4F5945"/>
    <a:srgbClr val="73292A"/>
    <a:srgbClr val="7F867A"/>
    <a:srgbClr val="A65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549" autoAdjust="0"/>
  </p:normalViewPr>
  <p:slideViewPr>
    <p:cSldViewPr snapToGrid="0">
      <p:cViewPr varScale="1">
        <p:scale>
          <a:sx n="76" d="100"/>
          <a:sy n="76" d="100"/>
        </p:scale>
        <p:origin x="94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278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D947E0-108F-4D20-A71E-3CF329F97212}">
      <dgm:prSet phldr="0" custT="1"/>
      <dgm:spPr>
        <a:solidFill>
          <a:schemeClr val="accent2"/>
        </a:solidFill>
        <a:ln>
          <a:noFill/>
        </a:ln>
      </dgm:spPr>
      <dgm:t>
        <a:bodyPr/>
        <a:lstStyle/>
        <a:p>
          <a:pPr rtl="0"/>
          <a:r>
            <a:rPr lang="en-US" sz="1500" b="0" i="0" dirty="0"/>
            <a:t>I'm Too Young to Die</a:t>
          </a:r>
          <a:endParaRPr lang="en-US" sz="1500" dirty="0">
            <a:latin typeface="Baskerville Old Face" panose="02020602080505020303" pitchFamily="18" charset="77"/>
            <a:ea typeface="Baskerville" panose="02020502070401020303" pitchFamily="18" charset="0"/>
          </a:endParaRPr>
        </a:p>
      </dgm:t>
    </dgm:pt>
    <dgm:pt modelId="{9D249532-A24D-4D8F-848A-9F42F2E486C9}" type="parTrans" cxnId="{A0077D09-C12C-46D0-8DF7-194B6911362A}">
      <dgm:prSet/>
      <dgm:spPr/>
      <dgm:t>
        <a:bodyPr/>
        <a:lstStyle/>
        <a:p>
          <a:endParaRPr lang="en-US"/>
        </a:p>
      </dgm:t>
    </dgm:pt>
    <dgm:pt modelId="{AE813459-65AB-4FA9-B717-330DDA6DFA4E}" type="sibTrans" cxnId="{A0077D09-C12C-46D0-8DF7-194B6911362A}">
      <dgm:prSet/>
      <dgm:spPr/>
      <dgm:t>
        <a:bodyPr/>
        <a:lstStyle/>
        <a:p>
          <a:endParaRPr lang="en-US"/>
        </a:p>
      </dgm:t>
    </dgm:pt>
    <dgm:pt modelId="{30A490C8-22B4-4D68-875C-0F0DE2FF864D}">
      <dgm:prSet phldr="0" custT="1"/>
      <dgm:spPr>
        <a:solidFill>
          <a:schemeClr val="bg1">
            <a:alpha val="90000"/>
          </a:schemeClr>
        </a:solidFill>
        <a:ln>
          <a:noFill/>
        </a:ln>
      </dgm:spPr>
      <dgm:t>
        <a:bodyPr/>
        <a:lstStyle/>
        <a:p>
          <a:r>
            <a:rPr lang="en-US" sz="1600" b="0" i="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Making the table a little smarter</a:t>
          </a:r>
        </a:p>
      </dgm:t>
    </dgm:pt>
    <dgm:pt modelId="{035C64B0-4F0C-4FD1-BD23-B1D4C9887CBE}" type="parTrans" cxnId="{381FE1CC-8184-4745-8EB3-6DE11655998D}">
      <dgm:prSet/>
      <dgm:spPr/>
      <dgm:t>
        <a:bodyPr/>
        <a:lstStyle/>
        <a:p>
          <a:endParaRPr lang="en-US"/>
        </a:p>
      </dgm:t>
    </dgm:pt>
    <dgm:pt modelId="{45495DA8-8707-41E3-A12B-FA5766269C44}" type="sibTrans" cxnId="{381FE1CC-8184-4745-8EB3-6DE11655998D}">
      <dgm:prSet/>
      <dgm:spPr/>
      <dgm:t>
        <a:bodyPr/>
        <a:lstStyle/>
        <a:p>
          <a:endParaRPr lang="en-US"/>
        </a:p>
      </dgm:t>
    </dgm:pt>
    <dgm:pt modelId="{B1AFA1AF-0FF8-45B3-A6D0-0E255A2F637D}">
      <dgm:prSet phldr="0" custT="1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GB" sz="1600" b="0" i="0" dirty="0"/>
            <a:t>Hey, Not Too Rough</a:t>
          </a:r>
          <a:endParaRPr lang="en-US" sz="1600" dirty="0">
            <a:latin typeface="Baskerville Old Face" panose="02020602080505020303" pitchFamily="18" charset="77"/>
            <a:ea typeface="Baskerville" panose="02020502070401020303" pitchFamily="18" charset="0"/>
          </a:endParaRPr>
        </a:p>
      </dgm:t>
    </dgm:pt>
    <dgm:pt modelId="{10C68AF5-481C-45AA-A216-8BBBB04515B9}" type="parTrans" cxnId="{F28D7702-2FC3-49BD-BB13-C989E5EE622A}">
      <dgm:prSet/>
      <dgm:spPr/>
      <dgm:t>
        <a:bodyPr/>
        <a:lstStyle/>
        <a:p>
          <a:endParaRPr lang="en-US"/>
        </a:p>
      </dgm:t>
    </dgm:pt>
    <dgm:pt modelId="{88649F7A-400B-4056-965D-C9AC0B3AD942}" type="sibTrans" cxnId="{F28D7702-2FC3-49BD-BB13-C989E5EE622A}">
      <dgm:prSet/>
      <dgm:spPr/>
      <dgm:t>
        <a:bodyPr/>
        <a:lstStyle/>
        <a:p>
          <a:endParaRPr lang="en-US"/>
        </a:p>
      </dgm:t>
    </dgm:pt>
    <dgm:pt modelId="{50418D2B-9486-42DE-AFDD-1D31420040FF}">
      <dgm:prSet phldr="0" custT="1"/>
      <dgm:spPr>
        <a:solidFill>
          <a:schemeClr val="bg1">
            <a:lumMod val="95000"/>
            <a:alpha val="90000"/>
          </a:schemeClr>
        </a:solidFill>
      </dgm:spPr>
      <dgm:t>
        <a:bodyPr/>
        <a:lstStyle/>
        <a:p>
          <a:r>
            <a:rPr lang="en-US" sz="1600" b="0" i="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Fully</a:t>
          </a:r>
          <a:r>
            <a:rPr lang="en-US" sz="1600" b="0" i="0" baseline="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 Smart table</a:t>
          </a:r>
          <a:endParaRPr lang="en-US" sz="1600" b="0" i="0" dirty="0">
            <a:solidFill>
              <a:schemeClr val="accent3"/>
            </a:solidFill>
            <a:latin typeface="Gill Sans Nova Light" panose="020B0302020104020203" pitchFamily="34" charset="0"/>
            <a:cs typeface="Gill Sans Light" panose="020B0302020104020203" pitchFamily="34" charset="-79"/>
          </a:endParaRPr>
        </a:p>
      </dgm:t>
    </dgm:pt>
    <dgm:pt modelId="{D5A17F6B-93F5-442B-938A-0F38C281BE88}" type="parTrans" cxnId="{5A5BA622-5DEB-48B9-88D9-C1DE36C711E5}">
      <dgm:prSet/>
      <dgm:spPr/>
      <dgm:t>
        <a:bodyPr/>
        <a:lstStyle/>
        <a:p>
          <a:endParaRPr lang="en-US"/>
        </a:p>
      </dgm:t>
    </dgm:pt>
    <dgm:pt modelId="{1D87A0A5-8024-4710-846B-D5BFAC785107}" type="sibTrans" cxnId="{5A5BA622-5DEB-48B9-88D9-C1DE36C711E5}">
      <dgm:prSet/>
      <dgm:spPr/>
      <dgm:t>
        <a:bodyPr/>
        <a:lstStyle/>
        <a:p>
          <a:endParaRPr lang="en-US"/>
        </a:p>
      </dgm:t>
    </dgm:pt>
    <dgm:pt modelId="{E9682B4F-0217-4B50-923E-C104AA24290F}">
      <dgm:prSet phldr="0" custT="1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GB" sz="1600" b="0" i="0" dirty="0"/>
            <a:t>Hurt Me Plenty</a:t>
          </a:r>
          <a:endParaRPr lang="en-US" sz="1600" dirty="0">
            <a:latin typeface="Baskerville Old Face" panose="02020602080505020303" pitchFamily="18" charset="77"/>
            <a:ea typeface="Baskerville" panose="02020502070401020303" pitchFamily="18" charset="0"/>
          </a:endParaRPr>
        </a:p>
      </dgm:t>
    </dgm:pt>
    <dgm:pt modelId="{E0F6C4AF-9BBB-4698-91D7-F9AE3EACBD5D}" type="parTrans" cxnId="{6C23D0C9-74B2-4C8B-AB2F-A03B3B0EBE56}">
      <dgm:prSet/>
      <dgm:spPr/>
      <dgm:t>
        <a:bodyPr/>
        <a:lstStyle/>
        <a:p>
          <a:endParaRPr lang="en-US"/>
        </a:p>
      </dgm:t>
    </dgm:pt>
    <dgm:pt modelId="{B8632E42-D7EB-4C31-877E-6F1B2801851A}" type="sibTrans" cxnId="{6C23D0C9-74B2-4C8B-AB2F-A03B3B0EBE56}">
      <dgm:prSet/>
      <dgm:spPr/>
      <dgm:t>
        <a:bodyPr/>
        <a:lstStyle/>
        <a:p>
          <a:endParaRPr lang="en-US"/>
        </a:p>
      </dgm:t>
    </dgm:pt>
    <dgm:pt modelId="{0EC0C300-11E4-45CF-8418-973585107209}">
      <dgm:prSet phldr="0" custT="1"/>
      <dgm:spPr>
        <a:solidFill>
          <a:schemeClr val="bg1">
            <a:alpha val="90000"/>
          </a:schemeClr>
        </a:solidFill>
        <a:ln>
          <a:noFill/>
        </a:ln>
      </dgm:spPr>
      <dgm:t>
        <a:bodyPr/>
        <a:lstStyle/>
        <a:p>
          <a:r>
            <a:rPr lang="en-US" sz="1600" b="0" i="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Smart Table with a static Dashboard</a:t>
          </a:r>
        </a:p>
      </dgm:t>
    </dgm:pt>
    <dgm:pt modelId="{1E4DD98E-100E-46B7-B24A-408BBF69E9FA}" type="parTrans" cxnId="{51563A4F-C0EB-47D6-B5BC-47A4E599AD4B}">
      <dgm:prSet/>
      <dgm:spPr/>
      <dgm:t>
        <a:bodyPr/>
        <a:lstStyle/>
        <a:p>
          <a:endParaRPr lang="en-US"/>
        </a:p>
      </dgm:t>
    </dgm:pt>
    <dgm:pt modelId="{90FAB5D1-62B3-4FF6-A07D-EE607F529C32}" type="sibTrans" cxnId="{51563A4F-C0EB-47D6-B5BC-47A4E599AD4B}">
      <dgm:prSet/>
      <dgm:spPr/>
      <dgm:t>
        <a:bodyPr/>
        <a:lstStyle/>
        <a:p>
          <a:endParaRPr lang="en-US"/>
        </a:p>
      </dgm:t>
    </dgm:pt>
    <dgm:pt modelId="{FEB4A941-E9FA-4A86-A673-85FF34B35F20}">
      <dgm:prSet phldr="0" custT="1"/>
      <dgm:spPr>
        <a:solidFill>
          <a:schemeClr val="bg1">
            <a:lumMod val="95000"/>
            <a:alpha val="90000"/>
          </a:schemeClr>
        </a:solidFill>
      </dgm:spPr>
      <dgm:t>
        <a:bodyPr/>
        <a:lstStyle/>
        <a:p>
          <a:pPr rtl="0"/>
          <a:r>
            <a:rPr lang="en-US" sz="1600" b="0" i="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Interactive Dashboard</a:t>
          </a:r>
        </a:p>
      </dgm:t>
    </dgm:pt>
    <dgm:pt modelId="{39522508-BC4E-4DD5-A744-AFEFFE36DB74}" type="parTrans" cxnId="{F942F56C-9025-4AA1-9B36-C5AE0A93B0F5}">
      <dgm:prSet/>
      <dgm:spPr/>
      <dgm:t>
        <a:bodyPr/>
        <a:lstStyle/>
        <a:p>
          <a:endParaRPr lang="en-US"/>
        </a:p>
      </dgm:t>
    </dgm:pt>
    <dgm:pt modelId="{97624CC8-6315-4683-B26C-C30D552DA5A6}" type="sibTrans" cxnId="{F942F56C-9025-4AA1-9B36-C5AE0A93B0F5}">
      <dgm:prSet/>
      <dgm:spPr/>
      <dgm:t>
        <a:bodyPr/>
        <a:lstStyle/>
        <a:p>
          <a:endParaRPr lang="en-US"/>
        </a:p>
      </dgm:t>
    </dgm:pt>
    <dgm:pt modelId="{4F85505A-81B6-4FDA-A144-900B71DAD946}">
      <dgm:prSet phldr="0" custT="1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GB" sz="1600" b="0" i="0" dirty="0"/>
            <a:t>Ultra-Violence</a:t>
          </a:r>
          <a:endParaRPr lang="en-US" sz="1600" dirty="0">
            <a:latin typeface="Baskerville Old Face" panose="02020602080505020303" pitchFamily="18" charset="77"/>
            <a:ea typeface="Baskerville" panose="02020502070401020303" pitchFamily="18" charset="0"/>
          </a:endParaRPr>
        </a:p>
      </dgm:t>
    </dgm:pt>
    <dgm:pt modelId="{D9A96E25-7BBE-4DDD-8DDE-B4970D4340A8}" type="parTrans" cxnId="{2D633B56-E147-4EFC-B9EE-6C0413F329B0}">
      <dgm:prSet/>
      <dgm:spPr/>
      <dgm:t>
        <a:bodyPr/>
        <a:lstStyle/>
        <a:p>
          <a:endParaRPr lang="en-US"/>
        </a:p>
      </dgm:t>
    </dgm:pt>
    <dgm:pt modelId="{68F74A88-49DC-44B1-BC0D-220A7B97601C}" type="sibTrans" cxnId="{2D633B56-E147-4EFC-B9EE-6C0413F329B0}">
      <dgm:prSet/>
      <dgm:spPr/>
      <dgm:t>
        <a:bodyPr/>
        <a:lstStyle/>
        <a:p>
          <a:endParaRPr lang="en-US"/>
        </a:p>
      </dgm:t>
    </dgm:pt>
    <dgm:pt modelId="{1C609A9E-A948-4E04-A8D6-D8ACCC388532}">
      <dgm:prSet phldr="0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GB" sz="1600" b="0" i="0" dirty="0"/>
            <a:t>Nightmare!</a:t>
          </a:r>
          <a:endParaRPr lang="en-US" sz="1600" b="0" i="0" dirty="0">
            <a:solidFill>
              <a:schemeClr val="accent3"/>
            </a:solidFill>
            <a:latin typeface="Gill Sans Nova Light" panose="020B0302020104020203" pitchFamily="34" charset="0"/>
            <a:cs typeface="Gill Sans Light" panose="020B0302020104020203" pitchFamily="34" charset="-79"/>
          </a:endParaRPr>
        </a:p>
      </dgm:t>
    </dgm:pt>
    <dgm:pt modelId="{7DA77138-3EAD-4C29-B955-BB731004BA68}" type="parTrans" cxnId="{69A637EE-B5C0-4CAE-B955-CA4D029AE1E3}">
      <dgm:prSet/>
      <dgm:spPr/>
      <dgm:t>
        <a:bodyPr/>
        <a:lstStyle/>
        <a:p>
          <a:endParaRPr lang="en-GB"/>
        </a:p>
      </dgm:t>
    </dgm:pt>
    <dgm:pt modelId="{FCC13872-6B2D-4730-BB48-52D9336857F7}" type="sibTrans" cxnId="{69A637EE-B5C0-4CAE-B955-CA4D029AE1E3}">
      <dgm:prSet/>
      <dgm:spPr/>
      <dgm:t>
        <a:bodyPr/>
        <a:lstStyle/>
        <a:p>
          <a:endParaRPr lang="en-GB"/>
        </a:p>
      </dgm:t>
    </dgm:pt>
    <dgm:pt modelId="{B8CFC8AB-5623-42FD-A7B4-5683CEF32A1D}">
      <dgm:prSet phldr="0" custT="1"/>
      <dgm:spPr>
        <a:solidFill>
          <a:schemeClr val="bg1">
            <a:lumMod val="95000"/>
            <a:alpha val="90000"/>
          </a:schemeClr>
        </a:solidFill>
      </dgm:spPr>
      <dgm:t>
        <a:bodyPr/>
        <a:lstStyle/>
        <a:p>
          <a:r>
            <a:rPr lang="en-US" sz="1600" b="0" i="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Dashboard that updates with each Smart table action</a:t>
          </a:r>
        </a:p>
      </dgm:t>
    </dgm:pt>
    <dgm:pt modelId="{963FEF15-028B-44B0-9856-6AEE60E6AB1E}" type="parTrans" cxnId="{BAC6CA61-DECF-45F1-B715-796755AF8CD0}">
      <dgm:prSet/>
      <dgm:spPr/>
      <dgm:t>
        <a:bodyPr/>
        <a:lstStyle/>
        <a:p>
          <a:endParaRPr lang="en-GB"/>
        </a:p>
      </dgm:t>
    </dgm:pt>
    <dgm:pt modelId="{4CBA3536-6E05-4F37-8400-D2FC527F2BAA}" type="sibTrans" cxnId="{BAC6CA61-DECF-45F1-B715-796755AF8CD0}">
      <dgm:prSet/>
      <dgm:spPr/>
      <dgm:t>
        <a:bodyPr/>
        <a:lstStyle/>
        <a:p>
          <a:endParaRPr lang="en-GB"/>
        </a:p>
      </dgm:t>
    </dgm:pt>
    <dgm:pt modelId="{E4B4F7C4-5024-45F0-9FD7-C5068A1AE6C4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473E2436-1BC1-4A6C-8568-5C38418F52D1}" type="pres">
      <dgm:prSet presAssocID="{73D947E0-108F-4D20-A71E-3CF329F97212}" presName="composite" presStyleCnt="0"/>
      <dgm:spPr/>
    </dgm:pt>
    <dgm:pt modelId="{BDBD7220-3F85-45D2-BED6-5BBFBC23EAE3}" type="pres">
      <dgm:prSet presAssocID="{73D947E0-108F-4D20-A71E-3CF329F97212}" presName="parTx" presStyleLbl="alignNode1" presStyleIdx="0" presStyleCnt="5" custLinFactNeighborY="-56478">
        <dgm:presLayoutVars>
          <dgm:chMax val="0"/>
          <dgm:chPref val="0"/>
        </dgm:presLayoutVars>
      </dgm:prSet>
      <dgm:spPr/>
    </dgm:pt>
    <dgm:pt modelId="{22359DD7-1BFB-4900-BAE6-6084F2F57988}" type="pres">
      <dgm:prSet presAssocID="{73D947E0-108F-4D20-A71E-3CF329F97212}" presName="desTx" presStyleLbl="alignAccFollowNode1" presStyleIdx="0" presStyleCnt="5" custScaleY="180011" custLinFactNeighborY="13200">
        <dgm:presLayoutVars/>
      </dgm:prSet>
      <dgm:spPr/>
    </dgm:pt>
    <dgm:pt modelId="{38C65349-0C40-499F-9765-B6F38C2DC3C3}" type="pres">
      <dgm:prSet presAssocID="{AE813459-65AB-4FA9-B717-330DDA6DFA4E}" presName="space" presStyleCnt="0"/>
      <dgm:spPr/>
    </dgm:pt>
    <dgm:pt modelId="{C6650FDC-3601-45F5-9125-6E3F90A53F8A}" type="pres">
      <dgm:prSet presAssocID="{B1AFA1AF-0FF8-45B3-A6D0-0E255A2F637D}" presName="composite" presStyleCnt="0"/>
      <dgm:spPr/>
    </dgm:pt>
    <dgm:pt modelId="{C4F84DEA-2002-4D32-8E80-70EEE05E345A}" type="pres">
      <dgm:prSet presAssocID="{B1AFA1AF-0FF8-45B3-A6D0-0E255A2F637D}" presName="parTx" presStyleLbl="alignNode1" presStyleIdx="1" presStyleCnt="5" custLinFactNeighborY="-56478">
        <dgm:presLayoutVars>
          <dgm:chMax val="0"/>
          <dgm:chPref val="0"/>
        </dgm:presLayoutVars>
      </dgm:prSet>
      <dgm:spPr/>
    </dgm:pt>
    <dgm:pt modelId="{4FEB85EB-D046-4CDB-8A62-BBCE260C4490}" type="pres">
      <dgm:prSet presAssocID="{B1AFA1AF-0FF8-45B3-A6D0-0E255A2F637D}" presName="desTx" presStyleLbl="alignAccFollowNode1" presStyleIdx="1" presStyleCnt="5" custScaleY="180011" custLinFactNeighborY="13200">
        <dgm:presLayoutVars/>
      </dgm:prSet>
      <dgm:spPr/>
    </dgm:pt>
    <dgm:pt modelId="{40F59683-723F-44D1-8379-95635EED1AA8}" type="pres">
      <dgm:prSet presAssocID="{88649F7A-400B-4056-965D-C9AC0B3AD942}" presName="space" presStyleCnt="0"/>
      <dgm:spPr/>
    </dgm:pt>
    <dgm:pt modelId="{BB2E4F65-C461-40C3-BC82-6A29AA851F44}" type="pres">
      <dgm:prSet presAssocID="{E9682B4F-0217-4B50-923E-C104AA24290F}" presName="composite" presStyleCnt="0"/>
      <dgm:spPr/>
    </dgm:pt>
    <dgm:pt modelId="{49B7F8FA-D256-41EF-9327-52A3551D9A60}" type="pres">
      <dgm:prSet presAssocID="{E9682B4F-0217-4B50-923E-C104AA24290F}" presName="parTx" presStyleLbl="alignNode1" presStyleIdx="2" presStyleCnt="5" custLinFactNeighborY="-56478">
        <dgm:presLayoutVars>
          <dgm:chMax val="0"/>
          <dgm:chPref val="0"/>
        </dgm:presLayoutVars>
      </dgm:prSet>
      <dgm:spPr/>
    </dgm:pt>
    <dgm:pt modelId="{6B5FE59C-B471-448A-AA7A-B526DCC4D4CA}" type="pres">
      <dgm:prSet presAssocID="{E9682B4F-0217-4B50-923E-C104AA24290F}" presName="desTx" presStyleLbl="alignAccFollowNode1" presStyleIdx="2" presStyleCnt="5" custScaleY="173526" custLinFactNeighborY="13200">
        <dgm:presLayoutVars/>
      </dgm:prSet>
      <dgm:spPr/>
    </dgm:pt>
    <dgm:pt modelId="{A91542D9-4FB3-4302-AD03-3D6EF82E6748}" type="pres">
      <dgm:prSet presAssocID="{B8632E42-D7EB-4C31-877E-6F1B2801851A}" presName="space" presStyleCnt="0"/>
      <dgm:spPr/>
    </dgm:pt>
    <dgm:pt modelId="{1A7C3045-2DAF-4A19-82DB-79436B2E4575}" type="pres">
      <dgm:prSet presAssocID="{4F85505A-81B6-4FDA-A144-900B71DAD946}" presName="composite" presStyleCnt="0"/>
      <dgm:spPr/>
    </dgm:pt>
    <dgm:pt modelId="{4132ECB1-6BEF-4935-AFA3-B2EAA48FDE7E}" type="pres">
      <dgm:prSet presAssocID="{4F85505A-81B6-4FDA-A144-900B71DAD946}" presName="parTx" presStyleLbl="alignNode1" presStyleIdx="3" presStyleCnt="5" custLinFactNeighborY="-56478">
        <dgm:presLayoutVars>
          <dgm:chMax val="0"/>
          <dgm:chPref val="0"/>
        </dgm:presLayoutVars>
      </dgm:prSet>
      <dgm:spPr/>
    </dgm:pt>
    <dgm:pt modelId="{C42A8BDE-B838-475D-AFDE-17B60D744AB6}" type="pres">
      <dgm:prSet presAssocID="{4F85505A-81B6-4FDA-A144-900B71DAD946}" presName="desTx" presStyleLbl="alignAccFollowNode1" presStyleIdx="3" presStyleCnt="5" custScaleY="173526" custLinFactNeighborY="13200">
        <dgm:presLayoutVars/>
      </dgm:prSet>
      <dgm:spPr/>
    </dgm:pt>
    <dgm:pt modelId="{0EBAB1E8-7B0D-41BD-B8BF-CC0EDBD96973}" type="pres">
      <dgm:prSet presAssocID="{68F74A88-49DC-44B1-BC0D-220A7B97601C}" presName="space" presStyleCnt="0"/>
      <dgm:spPr/>
    </dgm:pt>
    <dgm:pt modelId="{A78682DB-C233-49E1-8913-E032A5DD77A4}" type="pres">
      <dgm:prSet presAssocID="{1C609A9E-A948-4E04-A8D6-D8ACCC388532}" presName="composite" presStyleCnt="0"/>
      <dgm:spPr/>
    </dgm:pt>
    <dgm:pt modelId="{A0BBA441-C57F-4A98-B23D-BC0F5B09A839}" type="pres">
      <dgm:prSet presAssocID="{1C609A9E-A948-4E04-A8D6-D8ACCC388532}" presName="parTx" presStyleLbl="alignNode1" presStyleIdx="4" presStyleCnt="5" custLinFactNeighborX="184" custLinFactNeighborY="-56942">
        <dgm:presLayoutVars>
          <dgm:chMax val="0"/>
          <dgm:chPref val="0"/>
        </dgm:presLayoutVars>
      </dgm:prSet>
      <dgm:spPr/>
    </dgm:pt>
    <dgm:pt modelId="{AA266E59-8297-4281-8D0A-21FECEDC60F5}" type="pres">
      <dgm:prSet presAssocID="{1C609A9E-A948-4E04-A8D6-D8ACCC388532}" presName="desTx" presStyleLbl="alignAccFollowNode1" presStyleIdx="4" presStyleCnt="5" custScaleY="173774" custLinFactNeighborY="13005">
        <dgm:presLayoutVars/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31826907-E438-4A1B-A800-F181C547104F}" type="presOf" srcId="{30A490C8-22B4-4D68-875C-0F0DE2FF864D}" destId="{22359DD7-1BFB-4900-BAE6-6084F2F57988}" srcOrd="0" destOrd="0" presId="urn:microsoft.com/office/officeart/2016/7/layout/HorizontalActionList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5A5BA622-5DEB-48B9-88D9-C1DE36C711E5}" srcId="{B1AFA1AF-0FF8-45B3-A6D0-0E255A2F637D}" destId="{50418D2B-9486-42DE-AFDD-1D31420040FF}" srcOrd="0" destOrd="0" parTransId="{D5A17F6B-93F5-442B-938A-0F38C281BE88}" sibTransId="{1D87A0A5-8024-4710-846B-D5BFAC785107}"/>
    <dgm:cxn modelId="{BAC6CA61-DECF-45F1-B715-796755AF8CD0}" srcId="{1C609A9E-A948-4E04-A8D6-D8ACCC388532}" destId="{B8CFC8AB-5623-42FD-A7B4-5683CEF32A1D}" srcOrd="0" destOrd="0" parTransId="{963FEF15-028B-44B0-9856-6AEE60E6AB1E}" sibTransId="{4CBA3536-6E05-4F37-8400-D2FC527F2BAA}"/>
    <dgm:cxn modelId="{77A55366-077C-403B-A9E1-B9C6B5CA3288}" type="presOf" srcId="{73D947E0-108F-4D20-A71E-3CF329F97212}" destId="{BDBD7220-3F85-45D2-BED6-5BBFBC23EAE3}" srcOrd="0" destOrd="0" presId="urn:microsoft.com/office/officeart/2016/7/layout/HorizontalActionList"/>
    <dgm:cxn modelId="{F942F56C-9025-4AA1-9B36-C5AE0A93B0F5}" srcId="{4F85505A-81B6-4FDA-A144-900B71DAD946}" destId="{FEB4A941-E9FA-4A86-A673-85FF34B35F20}" srcOrd="0" destOrd="0" parTransId="{39522508-BC4E-4DD5-A744-AFEFFE36DB74}" sibTransId="{97624CC8-6315-4683-B26C-C30D552DA5A6}"/>
    <dgm:cxn modelId="{B7F6ED6E-855A-4A7B-AE18-3BD04546002C}" type="presOf" srcId="{B1AFA1AF-0FF8-45B3-A6D0-0E255A2F637D}" destId="{C4F84DEA-2002-4D32-8E80-70EEE05E345A}" srcOrd="0" destOrd="0" presId="urn:microsoft.com/office/officeart/2016/7/layout/HorizontalActionList"/>
    <dgm:cxn modelId="{51563A4F-C0EB-47D6-B5BC-47A4E599AD4B}" srcId="{E9682B4F-0217-4B50-923E-C104AA24290F}" destId="{0EC0C300-11E4-45CF-8418-973585107209}" srcOrd="0" destOrd="0" parTransId="{1E4DD98E-100E-46B7-B24A-408BBF69E9FA}" sibTransId="{90FAB5D1-62B3-4FF6-A07D-EE607F529C32}"/>
    <dgm:cxn modelId="{6291F24F-B536-4688-99BC-6A4CB5E15E15}" type="presOf" srcId="{4F85505A-81B6-4FDA-A144-900B71DAD946}" destId="{4132ECB1-6BEF-4935-AFA3-B2EAA48FDE7E}" srcOrd="0" destOrd="0" presId="urn:microsoft.com/office/officeart/2016/7/layout/HorizontalActionList"/>
    <dgm:cxn modelId="{2D633B56-E147-4EFC-B9EE-6C0413F329B0}" srcId="{0DD8915E-DC14-41D6-9BB5-F49E1C265163}" destId="{4F85505A-81B6-4FDA-A144-900B71DAD946}" srcOrd="3" destOrd="0" parTransId="{D9A96E25-7BBE-4DDD-8DDE-B4970D4340A8}" sibTransId="{68F74A88-49DC-44B1-BC0D-220A7B97601C}"/>
    <dgm:cxn modelId="{110097B3-0B24-42EE-9C79-845C028B379B}" type="presOf" srcId="{E9682B4F-0217-4B50-923E-C104AA24290F}" destId="{49B7F8FA-D256-41EF-9327-52A3551D9A60}" srcOrd="0" destOrd="0" presId="urn:microsoft.com/office/officeart/2016/7/layout/HorizontalActionList"/>
    <dgm:cxn modelId="{F5B000B8-AAEF-4070-BA17-4268E991A9DA}" type="presOf" srcId="{B8CFC8AB-5623-42FD-A7B4-5683CEF32A1D}" destId="{AA266E59-8297-4281-8D0A-21FECEDC60F5}" srcOrd="0" destOrd="0" presId="urn:microsoft.com/office/officeart/2016/7/layout/HorizontalActionList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381FE1CC-8184-4745-8EB3-6DE11655998D}" srcId="{73D947E0-108F-4D20-A71E-3CF329F97212}" destId="{30A490C8-22B4-4D68-875C-0F0DE2FF864D}" srcOrd="0" destOrd="0" parTransId="{035C64B0-4F0C-4FD1-BD23-B1D4C9887CBE}" sibTransId="{45495DA8-8707-41E3-A12B-FA5766269C44}"/>
    <dgm:cxn modelId="{8CB96BD1-8B01-481A-B525-C5C507C9951C}" type="presOf" srcId="{0EC0C300-11E4-45CF-8418-973585107209}" destId="{6B5FE59C-B471-448A-AA7A-B526DCC4D4CA}" srcOrd="0" destOrd="0" presId="urn:microsoft.com/office/officeart/2016/7/layout/HorizontalActionList"/>
    <dgm:cxn modelId="{36A4EED2-16DE-4F21-9B57-BD053CD7ED3D}" type="presOf" srcId="{FEB4A941-E9FA-4A86-A673-85FF34B35F20}" destId="{C42A8BDE-B838-475D-AFDE-17B60D744AB6}" srcOrd="0" destOrd="0" presId="urn:microsoft.com/office/officeart/2016/7/layout/HorizontalActionList"/>
    <dgm:cxn modelId="{BF1349D4-34AE-476D-8D7B-F3ABAB74304F}" type="presOf" srcId="{50418D2B-9486-42DE-AFDD-1D31420040FF}" destId="{4FEB85EB-D046-4CDB-8A62-BBCE260C4490}" srcOrd="0" destOrd="0" presId="urn:microsoft.com/office/officeart/2016/7/layout/HorizontalActionList"/>
    <dgm:cxn modelId="{825BC9D8-F515-4FBF-8CF8-23CD32968E1D}" type="presOf" srcId="{0DD8915E-DC14-41D6-9BB5-F49E1C265163}" destId="{E4B4F7C4-5024-45F0-9FD7-C5068A1AE6C4}" srcOrd="0" destOrd="0" presId="urn:microsoft.com/office/officeart/2016/7/layout/HorizontalActionList"/>
    <dgm:cxn modelId="{69A637EE-B5C0-4CAE-B955-CA4D029AE1E3}" srcId="{0DD8915E-DC14-41D6-9BB5-F49E1C265163}" destId="{1C609A9E-A948-4E04-A8D6-D8ACCC388532}" srcOrd="4" destOrd="0" parTransId="{7DA77138-3EAD-4C29-B955-BB731004BA68}" sibTransId="{FCC13872-6B2D-4730-BB48-52D9336857F7}"/>
    <dgm:cxn modelId="{DC3071F0-754E-410C-888B-9B6C149EDEB8}" type="presOf" srcId="{1C609A9E-A948-4E04-A8D6-D8ACCC388532}" destId="{A0BBA441-C57F-4A98-B23D-BC0F5B09A839}" srcOrd="0" destOrd="0" presId="urn:microsoft.com/office/officeart/2016/7/layout/HorizontalActionList"/>
    <dgm:cxn modelId="{E9D2B9D9-3B26-471C-AF45-E02D1C258CD3}" type="presParOf" srcId="{E4B4F7C4-5024-45F0-9FD7-C5068A1AE6C4}" destId="{473E2436-1BC1-4A6C-8568-5C38418F52D1}" srcOrd="0" destOrd="0" presId="urn:microsoft.com/office/officeart/2016/7/layout/HorizontalActionList"/>
    <dgm:cxn modelId="{A151C920-5872-4C88-8534-922E9C800B9B}" type="presParOf" srcId="{473E2436-1BC1-4A6C-8568-5C38418F52D1}" destId="{BDBD7220-3F85-45D2-BED6-5BBFBC23EAE3}" srcOrd="0" destOrd="0" presId="urn:microsoft.com/office/officeart/2016/7/layout/HorizontalActionList"/>
    <dgm:cxn modelId="{45373909-AB37-4D9A-936C-DC8447BC111D}" type="presParOf" srcId="{473E2436-1BC1-4A6C-8568-5C38418F52D1}" destId="{22359DD7-1BFB-4900-BAE6-6084F2F57988}" srcOrd="1" destOrd="0" presId="urn:microsoft.com/office/officeart/2016/7/layout/HorizontalActionList"/>
    <dgm:cxn modelId="{CFC7E7C1-85BC-47FC-BC11-D0BACA8440B9}" type="presParOf" srcId="{E4B4F7C4-5024-45F0-9FD7-C5068A1AE6C4}" destId="{38C65349-0C40-499F-9765-B6F38C2DC3C3}" srcOrd="1" destOrd="0" presId="urn:microsoft.com/office/officeart/2016/7/layout/HorizontalActionList"/>
    <dgm:cxn modelId="{86FF1107-69E9-4310-A0D8-2BF61292A72B}" type="presParOf" srcId="{E4B4F7C4-5024-45F0-9FD7-C5068A1AE6C4}" destId="{C6650FDC-3601-45F5-9125-6E3F90A53F8A}" srcOrd="2" destOrd="0" presId="urn:microsoft.com/office/officeart/2016/7/layout/HorizontalActionList"/>
    <dgm:cxn modelId="{1C7F1C64-2F3D-4695-A56C-92B1B848B0C2}" type="presParOf" srcId="{C6650FDC-3601-45F5-9125-6E3F90A53F8A}" destId="{C4F84DEA-2002-4D32-8E80-70EEE05E345A}" srcOrd="0" destOrd="0" presId="urn:microsoft.com/office/officeart/2016/7/layout/HorizontalActionList"/>
    <dgm:cxn modelId="{DC59A3FF-666D-48A7-B3BE-98A9F829402D}" type="presParOf" srcId="{C6650FDC-3601-45F5-9125-6E3F90A53F8A}" destId="{4FEB85EB-D046-4CDB-8A62-BBCE260C4490}" srcOrd="1" destOrd="0" presId="urn:microsoft.com/office/officeart/2016/7/layout/HorizontalActionList"/>
    <dgm:cxn modelId="{AAE65B9C-F662-4FAA-8FDB-82E7FB86BB24}" type="presParOf" srcId="{E4B4F7C4-5024-45F0-9FD7-C5068A1AE6C4}" destId="{40F59683-723F-44D1-8379-95635EED1AA8}" srcOrd="3" destOrd="0" presId="urn:microsoft.com/office/officeart/2016/7/layout/HorizontalActionList"/>
    <dgm:cxn modelId="{F5BE37E3-59D0-4D56-B08C-9B1D93695802}" type="presParOf" srcId="{E4B4F7C4-5024-45F0-9FD7-C5068A1AE6C4}" destId="{BB2E4F65-C461-40C3-BC82-6A29AA851F44}" srcOrd="4" destOrd="0" presId="urn:microsoft.com/office/officeart/2016/7/layout/HorizontalActionList"/>
    <dgm:cxn modelId="{1FC3B8DB-8632-4AA8-99E5-4F0C12504130}" type="presParOf" srcId="{BB2E4F65-C461-40C3-BC82-6A29AA851F44}" destId="{49B7F8FA-D256-41EF-9327-52A3551D9A60}" srcOrd="0" destOrd="0" presId="urn:microsoft.com/office/officeart/2016/7/layout/HorizontalActionList"/>
    <dgm:cxn modelId="{03A1CBF9-FFCE-4B8C-9850-8B297556CCF4}" type="presParOf" srcId="{BB2E4F65-C461-40C3-BC82-6A29AA851F44}" destId="{6B5FE59C-B471-448A-AA7A-B526DCC4D4CA}" srcOrd="1" destOrd="0" presId="urn:microsoft.com/office/officeart/2016/7/layout/HorizontalActionList"/>
    <dgm:cxn modelId="{BAB9C1C4-8A05-4AE7-B42E-55875981524E}" type="presParOf" srcId="{E4B4F7C4-5024-45F0-9FD7-C5068A1AE6C4}" destId="{A91542D9-4FB3-4302-AD03-3D6EF82E6748}" srcOrd="5" destOrd="0" presId="urn:microsoft.com/office/officeart/2016/7/layout/HorizontalActionList"/>
    <dgm:cxn modelId="{F7DEAAC8-FCAD-4F6B-92BD-91B8342F3277}" type="presParOf" srcId="{E4B4F7C4-5024-45F0-9FD7-C5068A1AE6C4}" destId="{1A7C3045-2DAF-4A19-82DB-79436B2E4575}" srcOrd="6" destOrd="0" presId="urn:microsoft.com/office/officeart/2016/7/layout/HorizontalActionList"/>
    <dgm:cxn modelId="{13555CA3-20BE-41F8-BD09-0BA8CEE1C702}" type="presParOf" srcId="{1A7C3045-2DAF-4A19-82DB-79436B2E4575}" destId="{4132ECB1-6BEF-4935-AFA3-B2EAA48FDE7E}" srcOrd="0" destOrd="0" presId="urn:microsoft.com/office/officeart/2016/7/layout/HorizontalActionList"/>
    <dgm:cxn modelId="{0848E8B2-6BD5-4CB6-B7E0-F8F1B1F78E2F}" type="presParOf" srcId="{1A7C3045-2DAF-4A19-82DB-79436B2E4575}" destId="{C42A8BDE-B838-475D-AFDE-17B60D744AB6}" srcOrd="1" destOrd="0" presId="urn:microsoft.com/office/officeart/2016/7/layout/HorizontalActionList"/>
    <dgm:cxn modelId="{7E0A5C4B-56C5-43F6-A1A3-C58E013E8CD1}" type="presParOf" srcId="{E4B4F7C4-5024-45F0-9FD7-C5068A1AE6C4}" destId="{0EBAB1E8-7B0D-41BD-B8BF-CC0EDBD96973}" srcOrd="7" destOrd="0" presId="urn:microsoft.com/office/officeart/2016/7/layout/HorizontalActionList"/>
    <dgm:cxn modelId="{E1AF151D-52E0-45A7-A375-39B2B991459A}" type="presParOf" srcId="{E4B4F7C4-5024-45F0-9FD7-C5068A1AE6C4}" destId="{A78682DB-C233-49E1-8913-E032A5DD77A4}" srcOrd="8" destOrd="0" presId="urn:microsoft.com/office/officeart/2016/7/layout/HorizontalActionList"/>
    <dgm:cxn modelId="{4445CB24-F802-4D0C-8671-93AE6318B9DE}" type="presParOf" srcId="{A78682DB-C233-49E1-8913-E032A5DD77A4}" destId="{A0BBA441-C57F-4A98-B23D-BC0F5B09A839}" srcOrd="0" destOrd="0" presId="urn:microsoft.com/office/officeart/2016/7/layout/HorizontalActionList"/>
    <dgm:cxn modelId="{7CF16A12-E16F-4694-88B3-A93F6CC0EA7C}" type="presParOf" srcId="{A78682DB-C233-49E1-8913-E032A5DD77A4}" destId="{AA266E59-8297-4281-8D0A-21FECEDC60F5}" srcOrd="1" destOrd="0" presId="urn:microsoft.com/office/officeart/2016/7/layout/Horizontal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D7220-3F85-45D2-BED6-5BBFBC23EAE3}">
      <dsp:nvSpPr>
        <dsp:cNvPr id="0" name=""/>
        <dsp:cNvSpPr/>
      </dsp:nvSpPr>
      <dsp:spPr>
        <a:xfrm>
          <a:off x="8634" y="14653"/>
          <a:ext cx="2013350" cy="604005"/>
        </a:xfrm>
        <a:prstGeom prst="rect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9099" tIns="159099" rIns="159099" bIns="159099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I'm Too Young to Die</a:t>
          </a:r>
          <a:endParaRPr lang="en-US" sz="1500" kern="1200" dirty="0">
            <a:latin typeface="Baskerville Old Face" panose="02020602080505020303" pitchFamily="18" charset="77"/>
            <a:ea typeface="Baskerville" panose="02020502070401020303" pitchFamily="18" charset="0"/>
          </a:endParaRPr>
        </a:p>
      </dsp:txBody>
      <dsp:txXfrm>
        <a:off x="8634" y="14653"/>
        <a:ext cx="2013350" cy="604005"/>
      </dsp:txXfrm>
    </dsp:sp>
    <dsp:sp modelId="{22359DD7-1BFB-4900-BAE6-6084F2F57988}">
      <dsp:nvSpPr>
        <dsp:cNvPr id="0" name=""/>
        <dsp:cNvSpPr/>
      </dsp:nvSpPr>
      <dsp:spPr>
        <a:xfrm>
          <a:off x="8634" y="649219"/>
          <a:ext cx="2013350" cy="2085609"/>
        </a:xfrm>
        <a:prstGeom prst="rect">
          <a:avLst/>
        </a:prstGeom>
        <a:solidFill>
          <a:schemeClr val="bg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4" tIns="198874" rIns="198874" bIns="198874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Making the table a little smarter</a:t>
          </a:r>
        </a:p>
      </dsp:txBody>
      <dsp:txXfrm>
        <a:off x="8634" y="649219"/>
        <a:ext cx="2013350" cy="2085609"/>
      </dsp:txXfrm>
    </dsp:sp>
    <dsp:sp modelId="{C4F84DEA-2002-4D32-8E80-70EEE05E345A}">
      <dsp:nvSpPr>
        <dsp:cNvPr id="0" name=""/>
        <dsp:cNvSpPr/>
      </dsp:nvSpPr>
      <dsp:spPr>
        <a:xfrm>
          <a:off x="2129879" y="14653"/>
          <a:ext cx="2013350" cy="604005"/>
        </a:xfrm>
        <a:prstGeom prst="rect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9099" tIns="159099" rIns="159099" bIns="159099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Hey, Not Too Rough</a:t>
          </a:r>
          <a:endParaRPr lang="en-US" sz="1600" kern="1200" dirty="0">
            <a:latin typeface="Baskerville Old Face" panose="02020602080505020303" pitchFamily="18" charset="77"/>
            <a:ea typeface="Baskerville" panose="02020502070401020303" pitchFamily="18" charset="0"/>
          </a:endParaRPr>
        </a:p>
      </dsp:txBody>
      <dsp:txXfrm>
        <a:off x="2129879" y="14653"/>
        <a:ext cx="2013350" cy="604005"/>
      </dsp:txXfrm>
    </dsp:sp>
    <dsp:sp modelId="{4FEB85EB-D046-4CDB-8A62-BBCE260C4490}">
      <dsp:nvSpPr>
        <dsp:cNvPr id="0" name=""/>
        <dsp:cNvSpPr/>
      </dsp:nvSpPr>
      <dsp:spPr>
        <a:xfrm>
          <a:off x="2129879" y="649219"/>
          <a:ext cx="2013350" cy="2085609"/>
        </a:xfrm>
        <a:prstGeom prst="rect">
          <a:avLst/>
        </a:prstGeom>
        <a:solidFill>
          <a:schemeClr val="bg1">
            <a:lumMod val="95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4" tIns="198874" rIns="198874" bIns="198874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Fully</a:t>
          </a:r>
          <a:r>
            <a:rPr lang="en-US" sz="1600" b="0" i="0" kern="1200" baseline="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 Smart table</a:t>
          </a:r>
          <a:endParaRPr lang="en-US" sz="1600" b="0" i="0" kern="1200" dirty="0">
            <a:solidFill>
              <a:schemeClr val="accent3"/>
            </a:solidFill>
            <a:latin typeface="Gill Sans Nova Light" panose="020B0302020104020203" pitchFamily="34" charset="0"/>
            <a:cs typeface="Gill Sans Light" panose="020B0302020104020203" pitchFamily="34" charset="-79"/>
          </a:endParaRPr>
        </a:p>
      </dsp:txBody>
      <dsp:txXfrm>
        <a:off x="2129879" y="649219"/>
        <a:ext cx="2013350" cy="2085609"/>
      </dsp:txXfrm>
    </dsp:sp>
    <dsp:sp modelId="{49B7F8FA-D256-41EF-9327-52A3551D9A60}">
      <dsp:nvSpPr>
        <dsp:cNvPr id="0" name=""/>
        <dsp:cNvSpPr/>
      </dsp:nvSpPr>
      <dsp:spPr>
        <a:xfrm>
          <a:off x="4251124" y="33437"/>
          <a:ext cx="2013350" cy="604005"/>
        </a:xfrm>
        <a:prstGeom prst="rect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9099" tIns="159099" rIns="159099" bIns="159099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Hurt Me Plenty</a:t>
          </a:r>
          <a:endParaRPr lang="en-US" sz="1600" kern="1200" dirty="0">
            <a:latin typeface="Baskerville Old Face" panose="02020602080505020303" pitchFamily="18" charset="77"/>
            <a:ea typeface="Baskerville" panose="02020502070401020303" pitchFamily="18" charset="0"/>
          </a:endParaRPr>
        </a:p>
      </dsp:txBody>
      <dsp:txXfrm>
        <a:off x="4251124" y="33437"/>
        <a:ext cx="2013350" cy="604005"/>
      </dsp:txXfrm>
    </dsp:sp>
    <dsp:sp modelId="{6B5FE59C-B471-448A-AA7A-B526DCC4D4CA}">
      <dsp:nvSpPr>
        <dsp:cNvPr id="0" name=""/>
        <dsp:cNvSpPr/>
      </dsp:nvSpPr>
      <dsp:spPr>
        <a:xfrm>
          <a:off x="4251124" y="705571"/>
          <a:ext cx="2013350" cy="2010473"/>
        </a:xfrm>
        <a:prstGeom prst="rect">
          <a:avLst/>
        </a:prstGeom>
        <a:solidFill>
          <a:schemeClr val="bg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4" tIns="198874" rIns="198874" bIns="198874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Smart Table with a static Dashboard</a:t>
          </a:r>
        </a:p>
      </dsp:txBody>
      <dsp:txXfrm>
        <a:off x="4251124" y="705571"/>
        <a:ext cx="2013350" cy="2010473"/>
      </dsp:txXfrm>
    </dsp:sp>
    <dsp:sp modelId="{4132ECB1-6BEF-4935-AFA3-B2EAA48FDE7E}">
      <dsp:nvSpPr>
        <dsp:cNvPr id="0" name=""/>
        <dsp:cNvSpPr/>
      </dsp:nvSpPr>
      <dsp:spPr>
        <a:xfrm>
          <a:off x="6372369" y="33437"/>
          <a:ext cx="2013350" cy="604005"/>
        </a:xfrm>
        <a:prstGeom prst="rect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9099" tIns="159099" rIns="159099" bIns="159099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Ultra-Violence</a:t>
          </a:r>
          <a:endParaRPr lang="en-US" sz="1600" kern="1200" dirty="0">
            <a:latin typeface="Baskerville Old Face" panose="02020602080505020303" pitchFamily="18" charset="77"/>
            <a:ea typeface="Baskerville" panose="02020502070401020303" pitchFamily="18" charset="0"/>
          </a:endParaRPr>
        </a:p>
      </dsp:txBody>
      <dsp:txXfrm>
        <a:off x="6372369" y="33437"/>
        <a:ext cx="2013350" cy="604005"/>
      </dsp:txXfrm>
    </dsp:sp>
    <dsp:sp modelId="{C42A8BDE-B838-475D-AFDE-17B60D744AB6}">
      <dsp:nvSpPr>
        <dsp:cNvPr id="0" name=""/>
        <dsp:cNvSpPr/>
      </dsp:nvSpPr>
      <dsp:spPr>
        <a:xfrm>
          <a:off x="6372369" y="705571"/>
          <a:ext cx="2013350" cy="2010473"/>
        </a:xfrm>
        <a:prstGeom prst="rect">
          <a:avLst/>
        </a:prstGeom>
        <a:solidFill>
          <a:schemeClr val="bg1">
            <a:lumMod val="95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4" tIns="198874" rIns="198874" bIns="198874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Interactive Dashboard</a:t>
          </a:r>
        </a:p>
      </dsp:txBody>
      <dsp:txXfrm>
        <a:off x="6372369" y="705571"/>
        <a:ext cx="2013350" cy="2010473"/>
      </dsp:txXfrm>
    </dsp:sp>
    <dsp:sp modelId="{A0BBA441-C57F-4A98-B23D-BC0F5B09A839}">
      <dsp:nvSpPr>
        <dsp:cNvPr id="0" name=""/>
        <dsp:cNvSpPr/>
      </dsp:nvSpPr>
      <dsp:spPr>
        <a:xfrm>
          <a:off x="8497319" y="29916"/>
          <a:ext cx="2013350" cy="604005"/>
        </a:xfrm>
        <a:prstGeom prst="rect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9099" tIns="159099" rIns="159099" bIns="159099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Nightmare!</a:t>
          </a:r>
          <a:endParaRPr lang="en-US" sz="1600" b="0" i="0" kern="1200" dirty="0">
            <a:solidFill>
              <a:schemeClr val="accent3"/>
            </a:solidFill>
            <a:latin typeface="Gill Sans Nova Light" panose="020B0302020104020203" pitchFamily="34" charset="0"/>
            <a:cs typeface="Gill Sans Light" panose="020B0302020104020203" pitchFamily="34" charset="-79"/>
          </a:endParaRPr>
        </a:p>
      </dsp:txBody>
      <dsp:txXfrm>
        <a:off x="8497319" y="29916"/>
        <a:ext cx="2013350" cy="604005"/>
      </dsp:txXfrm>
    </dsp:sp>
    <dsp:sp modelId="{AA266E59-8297-4281-8D0A-21FECEDC60F5}">
      <dsp:nvSpPr>
        <dsp:cNvPr id="0" name=""/>
        <dsp:cNvSpPr/>
      </dsp:nvSpPr>
      <dsp:spPr>
        <a:xfrm>
          <a:off x="8493615" y="701156"/>
          <a:ext cx="2013350" cy="2013347"/>
        </a:xfrm>
        <a:prstGeom prst="rect">
          <a:avLst/>
        </a:prstGeom>
        <a:solidFill>
          <a:schemeClr val="bg1">
            <a:lumMod val="95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4" tIns="198874" rIns="198874" bIns="198874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rPr>
            <a:t>Dashboard that updates with each Smart table action</a:t>
          </a:r>
        </a:p>
      </dsp:txBody>
      <dsp:txXfrm>
        <a:off x="8493615" y="701156"/>
        <a:ext cx="2013350" cy="20133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9852A6-C536-198B-0B36-808C24FAAF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40B29C-E84A-E4D1-8998-1A961EC23B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5AE42-7DC1-8140-9B13-146984FDEF22}" type="datetimeFigureOut">
              <a:rPr lang="en-US" smtClean="0"/>
              <a:t>3/22/2023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4DE7-ED89-D264-F004-38F2DF4879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7E8591-FF54-5A00-A703-95ABC16B78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69B77-94AB-0344-9EBF-9DB9EE8D3A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5974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75F72-8950-AF4F-9381-1D26FB547EA1}" type="datetimeFigureOut">
              <a:rPr lang="en-US" smtClean="0"/>
              <a:t>3/22/2023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5476F-A808-1F46-A368-07984F6DA2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252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5476F-A808-1F46-A368-07984F6DA22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232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All these are an inspiration not just for the look but for some added features too.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5476F-A808-1F46-A368-07984F6DA22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4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lant&#10;&#10;Description automatically generated">
            <a:extLst>
              <a:ext uri="{FF2B5EF4-FFF2-40B4-BE49-F238E27FC236}">
                <a16:creationId xmlns:a16="http://schemas.microsoft.com/office/drawing/2014/main" id="{A26D6E84-B5BE-5F3E-8B3F-1A46C7F307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210" y="0"/>
            <a:ext cx="8392026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0A7E03F-5776-960D-3CA6-7CE62AC96693}"/>
              </a:ext>
            </a:extLst>
          </p:cNvPr>
          <p:cNvSpPr/>
          <p:nvPr userDrawn="1"/>
        </p:nvSpPr>
        <p:spPr>
          <a:xfrm>
            <a:off x="3300284" y="654912"/>
            <a:ext cx="5591432" cy="559143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A7464AF-3FD6-6193-CC95-A941ECE17B9D}"/>
              </a:ext>
            </a:extLst>
          </p:cNvPr>
          <p:cNvCxnSpPr>
            <a:cxnSpLocks/>
          </p:cNvCxnSpPr>
          <p:nvPr userDrawn="1"/>
        </p:nvCxnSpPr>
        <p:spPr>
          <a:xfrm>
            <a:off x="4359876" y="4300155"/>
            <a:ext cx="347224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E5214731-3110-8D76-56DF-63353710419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961" y="4157464"/>
            <a:ext cx="972078" cy="285381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516369FF-9501-1944-3E3F-46CBFD515D8D}"/>
              </a:ext>
            </a:extLst>
          </p:cNvPr>
          <p:cNvSpPr/>
          <p:nvPr userDrawn="1"/>
        </p:nvSpPr>
        <p:spPr>
          <a:xfrm>
            <a:off x="3447535" y="807312"/>
            <a:ext cx="5296930" cy="529693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A picture containing ceramic ware, porcelain&#10;&#10;Description automatically generated">
            <a:extLst>
              <a:ext uri="{FF2B5EF4-FFF2-40B4-BE49-F238E27FC236}">
                <a16:creationId xmlns:a16="http://schemas.microsoft.com/office/drawing/2014/main" id="{AB1576B0-66ED-3F92-2AF8-4EF965E4E3F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338" y="4814449"/>
            <a:ext cx="1668775" cy="16214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576603-B88C-9F7F-98A5-E94BD2C23E6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777" y="1164252"/>
            <a:ext cx="818801" cy="8455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9296" y="2660904"/>
            <a:ext cx="6693408" cy="1088136"/>
          </a:xfrm>
        </p:spPr>
        <p:txBody>
          <a:bodyPr anchor="b">
            <a:noAutofit/>
          </a:bodyPr>
          <a:lstStyle>
            <a:lvl1pPr algn="ctr">
              <a:defRPr sz="4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6384" y="2267712"/>
            <a:ext cx="2999232" cy="4389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EB05881-FB11-43E8-CCDD-8C12CDB4FE47}"/>
              </a:ext>
            </a:extLst>
          </p:cNvPr>
          <p:cNvSpPr/>
          <p:nvPr userDrawn="1"/>
        </p:nvSpPr>
        <p:spPr>
          <a:xfrm>
            <a:off x="838199" y="196052"/>
            <a:ext cx="10515601" cy="16867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picture containing fabric&#10;&#10;Description automatically generated">
            <a:extLst>
              <a:ext uri="{FF2B5EF4-FFF2-40B4-BE49-F238E27FC236}">
                <a16:creationId xmlns:a16="http://schemas.microsoft.com/office/drawing/2014/main" id="{A4941BBB-13FC-2ACE-1A50-C0F465531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314950" y="-64113"/>
            <a:ext cx="1562100" cy="43942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8BE9E36-E9D5-3FA6-EE22-A6E5CE13C462}"/>
              </a:ext>
            </a:extLst>
          </p:cNvPr>
          <p:cNvSpPr/>
          <p:nvPr userDrawn="1"/>
        </p:nvSpPr>
        <p:spPr>
          <a:xfrm>
            <a:off x="995423" y="319215"/>
            <a:ext cx="10185721" cy="14446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A picture containing flower, plant&#10;&#10;Description automatically generated">
            <a:extLst>
              <a:ext uri="{FF2B5EF4-FFF2-40B4-BE49-F238E27FC236}">
                <a16:creationId xmlns:a16="http://schemas.microsoft.com/office/drawing/2014/main" id="{479E4054-0885-457B-35B3-A9B26ED9360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69421" y="459092"/>
            <a:ext cx="749300" cy="2755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4632"/>
            <a:ext cx="10515600" cy="1133856"/>
          </a:xfrm>
        </p:spPr>
        <p:txBody>
          <a:bodyPr/>
          <a:lstStyle>
            <a:lvl1pPr algn="ctr">
              <a:defRPr>
                <a:latin typeface="Baskerville" panose="02020502070401020303" pitchFamily="18" charset="0"/>
                <a:ea typeface="Baskerville" panose="02020502070401020303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0088"/>
            <a:ext cx="10515600" cy="3474720"/>
          </a:xfrm>
        </p:spPr>
        <p:txBody>
          <a:bodyPr/>
          <a:lstStyle>
            <a:lvl1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  <a:lvl2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2pPr>
            <a:lvl3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3pPr>
            <a:lvl4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4pPr>
            <a:lvl5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6C79F3B-6B68-BA3C-6CBE-C26E339E45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D503431-982D-5D35-88BF-09474F76D6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044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068407D-A1C4-B842-0C34-B2DE8AD312D3}"/>
              </a:ext>
            </a:extLst>
          </p:cNvPr>
          <p:cNvSpPr/>
          <p:nvPr userDrawn="1"/>
        </p:nvSpPr>
        <p:spPr>
          <a:xfrm>
            <a:off x="4680" y="0"/>
            <a:ext cx="12191999" cy="23092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AE7FB-DFC0-DCDA-47AD-6ED81A6427FA}"/>
              </a:ext>
            </a:extLst>
          </p:cNvPr>
          <p:cNvSpPr/>
          <p:nvPr userDrawn="1"/>
        </p:nvSpPr>
        <p:spPr>
          <a:xfrm>
            <a:off x="1007819" y="319215"/>
            <a:ext cx="10185721" cy="14446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7A4DFCBA-879E-D6C9-9F81-B4F9225423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902" y="1631192"/>
            <a:ext cx="1207554" cy="3545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562BF3-1BFC-6948-02E0-8A1C121C3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58D7F8-0920-52BA-580D-0724912287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611EB-89A4-4C55-4032-4D0C418398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6963F99-41C3-5ED4-AAD8-B904145CC7E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75360" y="2615184"/>
            <a:ext cx="10241280" cy="33192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8034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2F7EB7A-F5B6-E308-68EE-3065E2B039A6}"/>
              </a:ext>
            </a:extLst>
          </p:cNvPr>
          <p:cNvSpPr/>
          <p:nvPr userDrawn="1"/>
        </p:nvSpPr>
        <p:spPr>
          <a:xfrm>
            <a:off x="0" y="0"/>
            <a:ext cx="4873752" cy="68695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6" name="Picture 35" descr="A close-up of a tree&#10;&#10;Description automatically generated with medium confidence">
            <a:extLst>
              <a:ext uri="{FF2B5EF4-FFF2-40B4-BE49-F238E27FC236}">
                <a16:creationId xmlns:a16="http://schemas.microsoft.com/office/drawing/2014/main" id="{FED57607-56F6-9FD5-F0A8-DE0BCFE896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66459" flipH="1">
            <a:off x="2282032" y="1589693"/>
            <a:ext cx="970220" cy="22361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072" y="978408"/>
            <a:ext cx="4974336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DEF26CDF-94D4-BA22-7D14-8D3289040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1072" y="2322576"/>
            <a:ext cx="5065776" cy="448056"/>
          </a:xfrm>
        </p:spPr>
        <p:txBody>
          <a:bodyPr anchor="b"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0017BF0C-B2B7-932F-A9AE-5BFAE4AB5C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9612" y="2770632"/>
            <a:ext cx="5065776" cy="1554480"/>
          </a:xfrm>
        </p:spPr>
        <p:txBody>
          <a:bodyPr>
            <a:normAutofit/>
          </a:bodyPr>
          <a:lstStyle>
            <a:lvl1pPr marL="228600" indent="-228600">
              <a:buClr>
                <a:srgbClr val="73292A"/>
              </a:buClr>
              <a:buFont typeface="Arial" panose="020B0604020202020204" pitchFamily="34" charset="0"/>
              <a:buChar char="•"/>
              <a:defRPr sz="1600"/>
            </a:lvl1pPr>
            <a:lvl2pPr marL="685800" indent="-228600">
              <a:buClr>
                <a:srgbClr val="73292A"/>
              </a:buClr>
              <a:buFont typeface="Arial" panose="020B0604020202020204" pitchFamily="34" charset="0"/>
              <a:buChar char="•"/>
              <a:defRPr sz="1400"/>
            </a:lvl2pPr>
            <a:lvl3pPr marL="1143000" indent="-228600">
              <a:buClr>
                <a:srgbClr val="73292A"/>
              </a:buClr>
              <a:buFont typeface="Arial" panose="020B0604020202020204" pitchFamily="34" charset="0"/>
              <a:buChar char="•"/>
              <a:defRPr sz="1200"/>
            </a:lvl3pPr>
            <a:lvl4pPr marL="1600200" indent="-228600">
              <a:buClr>
                <a:srgbClr val="73292A"/>
              </a:buClr>
              <a:buFont typeface="Arial" panose="020B0604020202020204" pitchFamily="34" charset="0"/>
              <a:buChar char="•"/>
              <a:defRPr sz="1100"/>
            </a:lvl4pPr>
            <a:lvl5pPr marL="2057400" indent="-228600">
              <a:buClr>
                <a:srgbClr val="73292A"/>
              </a:buClr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DEAB8B47-DF86-7C9F-F027-2D4D22B2EA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9612" y="4361688"/>
            <a:ext cx="5065776" cy="448056"/>
          </a:xfrm>
        </p:spPr>
        <p:txBody>
          <a:bodyPr anchor="b"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Content Placeholder 5">
            <a:extLst>
              <a:ext uri="{FF2B5EF4-FFF2-40B4-BE49-F238E27FC236}">
                <a16:creationId xmlns:a16="http://schemas.microsoft.com/office/drawing/2014/main" id="{9BEB2D80-6263-5794-6A1A-CFF345F7A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9612" y="4791456"/>
            <a:ext cx="5065776" cy="1408176"/>
          </a:xfrm>
        </p:spPr>
        <p:txBody>
          <a:bodyPr>
            <a:normAutofit/>
          </a:bodyPr>
          <a:lstStyle>
            <a:lvl1pPr>
              <a:buClr>
                <a:srgbClr val="73292A"/>
              </a:buClr>
              <a:defRPr sz="1600"/>
            </a:lvl1pPr>
            <a:lvl2pPr>
              <a:buClr>
                <a:srgbClr val="73292A"/>
              </a:buClr>
              <a:defRPr sz="1400"/>
            </a:lvl2pPr>
            <a:lvl3pPr>
              <a:buClr>
                <a:srgbClr val="73292A"/>
              </a:buClr>
              <a:defRPr sz="1200"/>
            </a:lvl3pPr>
            <a:lvl4pPr>
              <a:buClr>
                <a:srgbClr val="73292A"/>
              </a:buClr>
              <a:defRPr sz="1100"/>
            </a:lvl4pPr>
            <a:lvl5pPr>
              <a:buClr>
                <a:srgbClr val="73292A"/>
              </a:buCl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8" name="Picture 37" descr="A group of flowers&#10;&#10;Description automatically generated with low confidence">
            <a:extLst>
              <a:ext uri="{FF2B5EF4-FFF2-40B4-BE49-F238E27FC236}">
                <a16:creationId xmlns:a16="http://schemas.microsoft.com/office/drawing/2014/main" id="{5B08C513-7071-2499-7E9D-CFD5A027C0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9083" y="2260473"/>
            <a:ext cx="1245309" cy="2314810"/>
          </a:xfrm>
          <a:prstGeom prst="rect">
            <a:avLst/>
          </a:prstGeom>
        </p:spPr>
      </p:pic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BD46E6E9-39FE-B605-0786-F7F7E656F9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6344" y="1426464"/>
            <a:ext cx="3922776" cy="4242816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0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88546F5-5752-9595-980A-9978EC65B179}"/>
              </a:ext>
            </a:extLst>
          </p:cNvPr>
          <p:cNvSpPr/>
          <p:nvPr userDrawn="1"/>
        </p:nvSpPr>
        <p:spPr>
          <a:xfrm>
            <a:off x="491679" y="319214"/>
            <a:ext cx="11208641" cy="5857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8B1DFD-B7E9-D65B-0A47-8D442617B0D0}"/>
              </a:ext>
            </a:extLst>
          </p:cNvPr>
          <p:cNvCxnSpPr>
            <a:cxnSpLocks/>
          </p:cNvCxnSpPr>
          <p:nvPr userDrawn="1"/>
        </p:nvCxnSpPr>
        <p:spPr>
          <a:xfrm>
            <a:off x="837235" y="1767119"/>
            <a:ext cx="1051656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4190CCC3-E5E8-9E96-318B-F3F62E232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658" y="1631192"/>
            <a:ext cx="1207554" cy="3545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4712" y="2161563"/>
            <a:ext cx="3200400" cy="427797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24712" y="2629116"/>
            <a:ext cx="3200400" cy="3320861"/>
          </a:xfrm>
        </p:spPr>
        <p:txBody>
          <a:bodyPr>
            <a:normAutofit/>
          </a:bodyPr>
          <a:lstStyle>
            <a:lvl1pPr marL="228600" indent="-228600">
              <a:buClr>
                <a:srgbClr val="73292A"/>
              </a:buClr>
              <a:buFont typeface="Arial" panose="020B0604020202020204" pitchFamily="34" charset="0"/>
              <a:buChar char="•"/>
              <a:defRPr sz="1600"/>
            </a:lvl1pPr>
            <a:lvl2pPr marL="685800" indent="-228600">
              <a:buClr>
                <a:srgbClr val="73292A"/>
              </a:buClr>
              <a:buFont typeface="Arial" panose="020B0604020202020204" pitchFamily="34" charset="0"/>
              <a:buChar char="•"/>
              <a:defRPr sz="1400"/>
            </a:lvl2pPr>
            <a:lvl3pPr marL="1143000" indent="-228600">
              <a:buClr>
                <a:srgbClr val="73292A"/>
              </a:buClr>
              <a:buFont typeface="Arial" panose="020B0604020202020204" pitchFamily="34" charset="0"/>
              <a:buChar char="•"/>
              <a:defRPr sz="1200"/>
            </a:lvl3pPr>
            <a:lvl4pPr marL="1600200" indent="-228600">
              <a:buClr>
                <a:srgbClr val="73292A"/>
              </a:buClr>
              <a:buFont typeface="Arial" panose="020B0604020202020204" pitchFamily="34" charset="0"/>
              <a:buChar char="•"/>
              <a:defRPr sz="1100"/>
            </a:lvl4pPr>
            <a:lvl5pPr marL="2057400" indent="-228600">
              <a:buClr>
                <a:srgbClr val="73292A"/>
              </a:buClr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8848" y="2161563"/>
            <a:ext cx="3200400" cy="427797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8848" y="2629116"/>
            <a:ext cx="3200400" cy="3320861"/>
          </a:xfrm>
        </p:spPr>
        <p:txBody>
          <a:bodyPr>
            <a:normAutofit/>
          </a:bodyPr>
          <a:lstStyle>
            <a:lvl1pPr>
              <a:buClr>
                <a:srgbClr val="73292A"/>
              </a:buClr>
              <a:defRPr sz="1600"/>
            </a:lvl1pPr>
            <a:lvl2pPr>
              <a:buClr>
                <a:srgbClr val="73292A"/>
              </a:buClr>
              <a:defRPr sz="1400"/>
            </a:lvl2pPr>
            <a:lvl3pPr>
              <a:buClr>
                <a:srgbClr val="73292A"/>
              </a:buClr>
              <a:defRPr sz="1200"/>
            </a:lvl3pPr>
            <a:lvl4pPr>
              <a:buClr>
                <a:srgbClr val="73292A"/>
              </a:buClr>
              <a:defRPr sz="1100"/>
            </a:lvl4pPr>
            <a:lvl5pPr>
              <a:buClr>
                <a:srgbClr val="73292A"/>
              </a:buCl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270D939-D128-D431-82CE-9C15D5A7AA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09560" y="2161563"/>
            <a:ext cx="3200400" cy="427797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4AAE69C6-BB37-BC70-8424-BC928D19C91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09560" y="2629116"/>
            <a:ext cx="3200400" cy="3320861"/>
          </a:xfrm>
        </p:spPr>
        <p:txBody>
          <a:bodyPr>
            <a:normAutofit/>
          </a:bodyPr>
          <a:lstStyle>
            <a:lvl1pPr>
              <a:buClr>
                <a:srgbClr val="73292A"/>
              </a:buClr>
              <a:defRPr sz="1600"/>
            </a:lvl1pPr>
            <a:lvl2pPr>
              <a:buClr>
                <a:srgbClr val="73292A"/>
              </a:buClr>
              <a:defRPr sz="1400"/>
            </a:lvl2pPr>
            <a:lvl3pPr>
              <a:buClr>
                <a:srgbClr val="73292A"/>
              </a:buClr>
              <a:defRPr sz="1200"/>
            </a:lvl3pPr>
            <a:lvl4pPr>
              <a:buClr>
                <a:srgbClr val="73292A"/>
              </a:buClr>
              <a:defRPr sz="1100"/>
            </a:lvl4pPr>
            <a:lvl5pPr>
              <a:buClr>
                <a:srgbClr val="73292A"/>
              </a:buCl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908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fabric&#10;&#10;Description automatically generated">
            <a:extLst>
              <a:ext uri="{FF2B5EF4-FFF2-40B4-BE49-F238E27FC236}">
                <a16:creationId xmlns:a16="http://schemas.microsoft.com/office/drawing/2014/main" id="{E0606CB6-3E28-F128-51B5-3786D74048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013" y="1162701"/>
            <a:ext cx="1562100" cy="43942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64BBC1B-7DD9-DA00-15CC-B446DA472005}"/>
              </a:ext>
            </a:extLst>
          </p:cNvPr>
          <p:cNvSpPr/>
          <p:nvPr userDrawn="1"/>
        </p:nvSpPr>
        <p:spPr>
          <a:xfrm>
            <a:off x="0" y="0"/>
            <a:ext cx="6096000" cy="68695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A picture containing flower, plant&#10;&#10;Description automatically generated">
            <a:extLst>
              <a:ext uri="{FF2B5EF4-FFF2-40B4-BE49-F238E27FC236}">
                <a16:creationId xmlns:a16="http://schemas.microsoft.com/office/drawing/2014/main" id="{C88A03B2-8C41-A023-CB90-5F79A1F01AF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235" y="2476883"/>
            <a:ext cx="749300" cy="2755900"/>
          </a:xfrm>
          <a:prstGeom prst="rect">
            <a:avLst/>
          </a:prstGeom>
        </p:spPr>
      </p:pic>
      <p:pic>
        <p:nvPicPr>
          <p:cNvPr id="10" name="Picture 9" descr="A close-up of a flower&#10;&#10;Description automatically generated with low confidence">
            <a:extLst>
              <a:ext uri="{FF2B5EF4-FFF2-40B4-BE49-F238E27FC236}">
                <a16:creationId xmlns:a16="http://schemas.microsoft.com/office/drawing/2014/main" id="{9EA6110C-517A-C447-DB03-9A264F112F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809" y="1695833"/>
            <a:ext cx="1155700" cy="4318000"/>
          </a:xfrm>
          <a:prstGeom prst="rect">
            <a:avLst/>
          </a:prstGeom>
        </p:spPr>
      </p:pic>
      <p:pic>
        <p:nvPicPr>
          <p:cNvPr id="12" name="Picture 11" descr="A close-up of a flower&#10;&#10;Description automatically generated with low confidence">
            <a:extLst>
              <a:ext uri="{FF2B5EF4-FFF2-40B4-BE49-F238E27FC236}">
                <a16:creationId xmlns:a16="http://schemas.microsoft.com/office/drawing/2014/main" id="{DC4249CD-2B45-A435-5B21-CFA70421386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749" y="381916"/>
            <a:ext cx="1155700" cy="431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A7568A0-F819-551E-4780-20A651246990}"/>
              </a:ext>
            </a:extLst>
          </p:cNvPr>
          <p:cNvSpPr/>
          <p:nvPr userDrawn="1"/>
        </p:nvSpPr>
        <p:spPr>
          <a:xfrm>
            <a:off x="1024128" y="2162946"/>
            <a:ext cx="3794760" cy="25369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711D903-56F9-B09B-0443-A76786804823}"/>
              </a:ext>
            </a:extLst>
          </p:cNvPr>
          <p:cNvSpPr/>
          <p:nvPr userDrawn="1"/>
        </p:nvSpPr>
        <p:spPr>
          <a:xfrm>
            <a:off x="1131655" y="2264499"/>
            <a:ext cx="3585549" cy="233542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91551-9B41-0ACF-0BE6-9D174E695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184" y="2889504"/>
            <a:ext cx="2852928" cy="108813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45D3FB1-678F-0A9A-CCB6-435CE57DA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1312" y="2011680"/>
            <a:ext cx="2999232" cy="2843784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  <a:lvl2pPr algn="l">
              <a:lnSpc>
                <a:spcPct val="150000"/>
              </a:lnSpc>
              <a:defRPr sz="20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2pPr>
            <a:lvl3pPr algn="ctr">
              <a:defRPr sz="16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3pPr>
            <a:lvl4pPr algn="ctr">
              <a:defRPr sz="14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4pPr>
            <a:lvl5pPr algn="ctr">
              <a:defRPr sz="14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824669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D362110-9E75-C1E6-F3D3-769A27CB658B}"/>
              </a:ext>
            </a:extLst>
          </p:cNvPr>
          <p:cNvSpPr/>
          <p:nvPr userDrawn="1"/>
        </p:nvSpPr>
        <p:spPr>
          <a:xfrm>
            <a:off x="4680" y="0"/>
            <a:ext cx="12191999" cy="23092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E61109-4A99-6337-9E7D-6AE0370E2A33}"/>
              </a:ext>
            </a:extLst>
          </p:cNvPr>
          <p:cNvSpPr/>
          <p:nvPr userDrawn="1"/>
        </p:nvSpPr>
        <p:spPr>
          <a:xfrm>
            <a:off x="1007819" y="319215"/>
            <a:ext cx="10185721" cy="14446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13B4663F-72DF-CD37-DE9D-C35DFB37E8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902" y="1631192"/>
            <a:ext cx="1207554" cy="35451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C48BE494-2D3C-A618-4422-6EA949698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628461"/>
            <a:ext cx="5181600" cy="35485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628461"/>
            <a:ext cx="5181600" cy="35485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9B248-9F11-0A11-E6AF-776D371E14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5EFD48A-F270-E4EE-7C35-F4304F3DDF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A7DEB86-4C56-EB31-FEEE-EC8AA99FB456}"/>
              </a:ext>
            </a:extLst>
          </p:cNvPr>
          <p:cNvSpPr/>
          <p:nvPr userDrawn="1"/>
        </p:nvSpPr>
        <p:spPr>
          <a:xfrm>
            <a:off x="4680" y="0"/>
            <a:ext cx="12191999" cy="23092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C19EDA-96E7-C255-DFF9-F36A187EBACD}"/>
              </a:ext>
            </a:extLst>
          </p:cNvPr>
          <p:cNvSpPr/>
          <p:nvPr userDrawn="1"/>
        </p:nvSpPr>
        <p:spPr>
          <a:xfrm>
            <a:off x="1007819" y="319215"/>
            <a:ext cx="10185721" cy="14446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FAD938FE-3B63-4832-B610-64346C069F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902" y="1631192"/>
            <a:ext cx="1207554" cy="35451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B38128B-385C-B928-A4A8-BD98929D3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fabric&#10;&#10;Description automatically generated">
            <a:extLst>
              <a:ext uri="{FF2B5EF4-FFF2-40B4-BE49-F238E27FC236}">
                <a16:creationId xmlns:a16="http://schemas.microsoft.com/office/drawing/2014/main" id="{ABAD6905-AD97-1EAF-A4A3-D0BB13B128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013" y="1162701"/>
            <a:ext cx="1562100" cy="43942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3BCB4CA-03FB-81F4-F8A2-FA9C0DBDEB11}"/>
              </a:ext>
            </a:extLst>
          </p:cNvPr>
          <p:cNvSpPr/>
          <p:nvPr userDrawn="1"/>
        </p:nvSpPr>
        <p:spPr>
          <a:xfrm>
            <a:off x="0" y="0"/>
            <a:ext cx="6096000" cy="68695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A group of flowers&#10;&#10;Description automatically generated with low confidence">
            <a:extLst>
              <a:ext uri="{FF2B5EF4-FFF2-40B4-BE49-F238E27FC236}">
                <a16:creationId xmlns:a16="http://schemas.microsoft.com/office/drawing/2014/main" id="{138EDBF7-FA56-2BF9-ECFA-6C39FEE8F8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59852" flipH="1">
            <a:off x="1760954" y="2048834"/>
            <a:ext cx="1230524" cy="22873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3880" y="978408"/>
            <a:ext cx="374904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2" name="Content Placeholder 5">
            <a:extLst>
              <a:ext uri="{FF2B5EF4-FFF2-40B4-BE49-F238E27FC236}">
                <a16:creationId xmlns:a16="http://schemas.microsoft.com/office/drawing/2014/main" id="{9BEB2D80-6263-5794-6A1A-CFF345F7A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83880" y="2194560"/>
            <a:ext cx="3749040" cy="430682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Clr>
                <a:srgbClr val="73292A"/>
              </a:buClr>
              <a:buNone/>
              <a:defRPr sz="2400"/>
            </a:lvl1pPr>
            <a:lvl2pPr marL="228600">
              <a:buClr>
                <a:srgbClr val="73292A"/>
              </a:buClr>
              <a:defRPr sz="2000"/>
            </a:lvl2pPr>
            <a:lvl3pPr marL="685800">
              <a:buClr>
                <a:srgbClr val="73292A"/>
              </a:buClr>
              <a:defRPr sz="1800"/>
            </a:lvl3pPr>
            <a:lvl4pPr marL="1143000">
              <a:buClr>
                <a:srgbClr val="73292A"/>
              </a:buClr>
              <a:defRPr sz="1600"/>
            </a:lvl4pPr>
            <a:lvl5pPr marL="1600200">
              <a:buClr>
                <a:srgbClr val="73292A"/>
              </a:buCl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 descr="A picture containing flower, plant&#10;&#10;Description automatically generated">
            <a:extLst>
              <a:ext uri="{FF2B5EF4-FFF2-40B4-BE49-F238E27FC236}">
                <a16:creationId xmlns:a16="http://schemas.microsoft.com/office/drawing/2014/main" id="{0FE36A83-31CF-DF76-5708-55ED9FB707E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235" y="2476883"/>
            <a:ext cx="749300" cy="2755900"/>
          </a:xfrm>
          <a:prstGeom prst="rect">
            <a:avLst/>
          </a:prstGeom>
        </p:spPr>
      </p:pic>
      <p:sp>
        <p:nvSpPr>
          <p:cNvPr id="11" name="Text Placeholder 33">
            <a:extLst>
              <a:ext uri="{FF2B5EF4-FFF2-40B4-BE49-F238E27FC236}">
                <a16:creationId xmlns:a16="http://schemas.microsoft.com/office/drawing/2014/main" id="{5BF6365E-74A9-6D7B-5F20-7C29F29017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25296" y="1426464"/>
            <a:ext cx="3922776" cy="4242816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0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953980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B4DE27-1913-8274-9943-46641EA0DAB7}"/>
              </a:ext>
            </a:extLst>
          </p:cNvPr>
          <p:cNvSpPr/>
          <p:nvPr userDrawn="1"/>
        </p:nvSpPr>
        <p:spPr>
          <a:xfrm>
            <a:off x="1174276" y="-756"/>
            <a:ext cx="9843449" cy="56904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01AB4A-AE17-BFA4-697C-75EC6407E147}"/>
              </a:ext>
            </a:extLst>
          </p:cNvPr>
          <p:cNvSpPr/>
          <p:nvPr userDrawn="1"/>
        </p:nvSpPr>
        <p:spPr>
          <a:xfrm>
            <a:off x="1604189" y="-13446"/>
            <a:ext cx="8983623" cy="52577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1C7F01FE-99A8-35BD-05A1-6D93A2578E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833" y="5110810"/>
            <a:ext cx="1207554" cy="3545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6660DF-FD7A-4340-E854-B4680A6B88C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02474" y="-1953000"/>
            <a:ext cx="1485900" cy="5372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028" y="1389888"/>
            <a:ext cx="8695944" cy="1325880"/>
          </a:xfrm>
        </p:spPr>
        <p:txBody>
          <a:bodyPr/>
          <a:lstStyle>
            <a:lvl1pPr algn="ctr">
              <a:defRPr>
                <a:latin typeface="Baskerville" panose="02020502070401020303" pitchFamily="18" charset="0"/>
                <a:ea typeface="Baskerville" panose="02020502070401020303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3516" y="2651760"/>
            <a:ext cx="7744968" cy="269748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  <a:lvl2pPr algn="ctr">
              <a:lnSpc>
                <a:spcPct val="100000"/>
              </a:lnSpc>
              <a:defRPr sz="18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2pPr>
            <a:lvl3pPr algn="ctr">
              <a:defRPr sz="16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3pPr>
            <a:lvl4pPr algn="ctr">
              <a:defRPr sz="14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4pPr>
            <a:lvl5pPr algn="ctr">
              <a:defRPr sz="14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2F05D25C-B703-1868-603E-D468EF44D7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8FDB2CC-A975-BC07-042A-228D387E51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268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8ADFA29-47E3-2E16-12B7-D8031DC04C0D}"/>
              </a:ext>
            </a:extLst>
          </p:cNvPr>
          <p:cNvSpPr/>
          <p:nvPr userDrawn="1"/>
        </p:nvSpPr>
        <p:spPr>
          <a:xfrm>
            <a:off x="0" y="3377183"/>
            <a:ext cx="12192000" cy="23265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A close up of a plant&#10;&#10;Description automatically generated with low confidence">
            <a:extLst>
              <a:ext uri="{FF2B5EF4-FFF2-40B4-BE49-F238E27FC236}">
                <a16:creationId xmlns:a16="http://schemas.microsoft.com/office/drawing/2014/main" id="{D373DB44-C887-96AC-D32D-B7656F28FB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387322" y="3187511"/>
            <a:ext cx="1422400" cy="5283200"/>
          </a:xfrm>
          <a:prstGeom prst="rect">
            <a:avLst/>
          </a:prstGeom>
        </p:spPr>
      </p:pic>
      <p:pic>
        <p:nvPicPr>
          <p:cNvPr id="9" name="Picture 8" descr="A picture containing bedclothes, fabric&#10;&#10;Description automatically generated">
            <a:extLst>
              <a:ext uri="{FF2B5EF4-FFF2-40B4-BE49-F238E27FC236}">
                <a16:creationId xmlns:a16="http://schemas.microsoft.com/office/drawing/2014/main" id="{6A080FF9-A96B-AA38-428D-5F2CF533D06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400022" y="287485"/>
            <a:ext cx="1485900" cy="53721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150280-02E2-686D-A130-65EBDA15EF13}"/>
              </a:ext>
            </a:extLst>
          </p:cNvPr>
          <p:cNvSpPr/>
          <p:nvPr userDrawn="1"/>
        </p:nvSpPr>
        <p:spPr>
          <a:xfrm>
            <a:off x="232651" y="3633264"/>
            <a:ext cx="11740896" cy="178975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pic>
        <p:nvPicPr>
          <p:cNvPr id="15" name="Picture 14" descr="A picture containing ceramic ware, porcelain&#10;&#10;Description automatically generated">
            <a:extLst>
              <a:ext uri="{FF2B5EF4-FFF2-40B4-BE49-F238E27FC236}">
                <a16:creationId xmlns:a16="http://schemas.microsoft.com/office/drawing/2014/main" id="{3DD4D68C-6665-333E-98E8-785116A05A7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90193">
            <a:off x="6957396" y="5090392"/>
            <a:ext cx="856832" cy="832525"/>
          </a:xfrm>
          <a:prstGeom prst="rect">
            <a:avLst/>
          </a:prstGeom>
        </p:spPr>
      </p:pic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27E0939A-D971-0D79-9B6D-834913C959B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979" y="3252854"/>
            <a:ext cx="1206427" cy="6213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153668" y="3977640"/>
            <a:ext cx="9884664" cy="731520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1153668" y="4700016"/>
            <a:ext cx="9884664" cy="4572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0999"/>
            <a:ext cx="10515600" cy="1325880"/>
          </a:xfrm>
        </p:spPr>
        <p:txBody>
          <a:bodyPr/>
          <a:lstStyle>
            <a:lvl1pPr algn="ctr">
              <a:defRPr>
                <a:latin typeface="Baskerville" panose="02020502070401020303" pitchFamily="18" charset="0"/>
                <a:ea typeface="Baskerville" panose="02020502070401020303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70832"/>
          </a:xfrm>
        </p:spPr>
        <p:txBody>
          <a:bodyPr/>
          <a:lstStyle>
            <a:lvl1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  <a:lvl2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2pPr>
            <a:lvl3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3pPr>
            <a:lvl4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4pPr>
            <a:lvl5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170EA9-DC14-D6B7-054C-51C9E1FE93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5A817-7911-6CCE-C2C4-2C8568F7F3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gree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0999"/>
            <a:ext cx="10515600" cy="1325880"/>
          </a:xfrm>
        </p:spPr>
        <p:txBody>
          <a:bodyPr/>
          <a:lstStyle>
            <a:lvl1pPr algn="ctr">
              <a:defRPr>
                <a:latin typeface="Baskerville" panose="02020502070401020303" pitchFamily="18" charset="0"/>
                <a:ea typeface="Baskerville" panose="02020502070401020303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72000"/>
          </a:xfrm>
        </p:spPr>
        <p:txBody>
          <a:bodyPr/>
          <a:lstStyle>
            <a:lvl1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  <a:lvl2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2pPr>
            <a:lvl3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3pPr>
            <a:lvl4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4pPr>
            <a:lvl5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170EA9-DC14-D6B7-054C-51C9E1FE93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5A817-7911-6CCE-C2C4-2C8568F7F3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109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2F45E1C-47F6-0AF9-7468-BA613D681E1D}"/>
              </a:ext>
            </a:extLst>
          </p:cNvPr>
          <p:cNvSpPr/>
          <p:nvPr userDrawn="1"/>
        </p:nvSpPr>
        <p:spPr>
          <a:xfrm>
            <a:off x="0" y="1533950"/>
            <a:ext cx="12192000" cy="3790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A picture containing fabric&#10;&#10;Description automatically generated">
            <a:extLst>
              <a:ext uri="{FF2B5EF4-FFF2-40B4-BE49-F238E27FC236}">
                <a16:creationId xmlns:a16="http://schemas.microsoft.com/office/drawing/2014/main" id="{AB9E0D8B-7031-366D-884B-EB3FABD78C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056236" y="-1772981"/>
            <a:ext cx="2147050" cy="603966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859314F-DCEF-A5A7-C5D9-F0D39AAC9FFA}"/>
              </a:ext>
            </a:extLst>
          </p:cNvPr>
          <p:cNvSpPr/>
          <p:nvPr userDrawn="1"/>
        </p:nvSpPr>
        <p:spPr>
          <a:xfrm>
            <a:off x="225552" y="1796143"/>
            <a:ext cx="11740896" cy="3265714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 descr="A picture containing flower, plant&#10;&#10;Description automatically generated">
            <a:extLst>
              <a:ext uri="{FF2B5EF4-FFF2-40B4-BE49-F238E27FC236}">
                <a16:creationId xmlns:a16="http://schemas.microsoft.com/office/drawing/2014/main" id="{DAAE5EB8-5B6B-6FA6-E6E7-D2F58FDFB4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307543" y="-287017"/>
            <a:ext cx="1051334" cy="3866771"/>
          </a:xfrm>
          <a:prstGeom prst="rect">
            <a:avLst/>
          </a:prstGeom>
        </p:spPr>
      </p:pic>
      <p:pic>
        <p:nvPicPr>
          <p:cNvPr id="19" name="Picture 18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BB1368FF-AA1B-4423-30B1-BE082E6F191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2222" y="4923380"/>
            <a:ext cx="1207554" cy="3545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456" y="2404872"/>
            <a:ext cx="8705088" cy="2002536"/>
          </a:xfrm>
        </p:spPr>
        <p:txBody>
          <a:bodyPr anchor="t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43454" y="3964517"/>
            <a:ext cx="8705089" cy="4572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4">
            <a:extLst>
              <a:ext uri="{FF2B5EF4-FFF2-40B4-BE49-F238E27FC236}">
                <a16:creationId xmlns:a16="http://schemas.microsoft.com/office/drawing/2014/main" id="{F5E2B84E-B4F2-ED93-8084-ECFC3B9C38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149667" y="3189069"/>
            <a:ext cx="945473" cy="1936750"/>
          </a:xfrm>
        </p:spPr>
        <p:txBody>
          <a:bodyPr>
            <a:noAutofit/>
          </a:bodyPr>
          <a:lstStyle>
            <a:lvl1pPr marL="0" indent="0">
              <a:buNone/>
              <a:defRPr sz="14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FDD82133-EB75-7E07-A9CE-730CB7F6CD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33184" y="2136567"/>
            <a:ext cx="941832" cy="1936750"/>
          </a:xfrm>
        </p:spPr>
        <p:txBody>
          <a:bodyPr>
            <a:noAutofit/>
          </a:bodyPr>
          <a:lstStyle>
            <a:lvl1pPr marL="0" indent="0">
              <a:buNone/>
              <a:defRPr sz="14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178703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1740FC-E682-E87B-87BB-213396FD2DF6}"/>
              </a:ext>
            </a:extLst>
          </p:cNvPr>
          <p:cNvSpPr/>
          <p:nvPr userDrawn="1"/>
        </p:nvSpPr>
        <p:spPr>
          <a:xfrm>
            <a:off x="553443" y="0"/>
            <a:ext cx="11105522" cy="62446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C6E25B-7977-E725-B84F-07CA54BB4973}"/>
              </a:ext>
            </a:extLst>
          </p:cNvPr>
          <p:cNvSpPr/>
          <p:nvPr userDrawn="1"/>
        </p:nvSpPr>
        <p:spPr>
          <a:xfrm>
            <a:off x="877579" y="0"/>
            <a:ext cx="10460969" cy="58727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0EE757CA-B891-A6E4-F7DB-FFB1DBFDA0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275" y="5738220"/>
            <a:ext cx="1207554" cy="3545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5CA519-6BA6-FAC8-3545-2E7E3CBDE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6A1AC1B6-9CB9-19D8-8BDC-EDC0B6C19DB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375868" y="1797050"/>
            <a:ext cx="2057400" cy="20589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AB2A93C-DB99-8217-D74F-D08E610FA7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26173" y="3946525"/>
            <a:ext cx="2194560" cy="3556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61950EAA-EB4E-8768-AFC9-A0356AECFE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28309" y="4306415"/>
            <a:ext cx="219456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3B18CDB-3FF1-EC8E-EA8A-31E9BF81747A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3828270" y="1797050"/>
            <a:ext cx="2057400" cy="20589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EAB1EC17-F1C7-0781-4F52-DEE9122BBC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63663" y="3926721"/>
            <a:ext cx="2194560" cy="3556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9E2E4E06-43E3-5309-A921-59117EDFEA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765799" y="4286611"/>
            <a:ext cx="219456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2EB018F6-8206-135F-BF16-29E6E63FD099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6280672" y="1797050"/>
            <a:ext cx="2057400" cy="20589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13D50A41-E904-8A4E-6F0A-F980F8D6471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16065" y="3946525"/>
            <a:ext cx="2194560" cy="3556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D6CE30A5-8B65-384B-A8B9-6F711A52194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18201" y="4306415"/>
            <a:ext cx="219456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D1C71745-769D-8F16-2B61-EF5D4012F1E3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8733074" y="1797050"/>
            <a:ext cx="2057400" cy="20589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D6D40AAC-2768-6F48-97AE-FD958D89FD8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666331" y="3946525"/>
            <a:ext cx="2194560" cy="3556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85652007-C32E-173C-2A5F-B1C08D6140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668467" y="4306415"/>
            <a:ext cx="219456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AD4DF5-3AA4-926D-00B1-1C24F968F4A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EC206-AFEC-E74D-0522-B0D47B2E7A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68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1740FC-E682-E87B-87BB-213396FD2DF6}"/>
              </a:ext>
            </a:extLst>
          </p:cNvPr>
          <p:cNvSpPr/>
          <p:nvPr userDrawn="1"/>
        </p:nvSpPr>
        <p:spPr>
          <a:xfrm>
            <a:off x="553443" y="0"/>
            <a:ext cx="11105522" cy="62446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C6E25B-7977-E725-B84F-07CA54BB4973}"/>
              </a:ext>
            </a:extLst>
          </p:cNvPr>
          <p:cNvSpPr/>
          <p:nvPr userDrawn="1"/>
        </p:nvSpPr>
        <p:spPr>
          <a:xfrm>
            <a:off x="877579" y="0"/>
            <a:ext cx="10460969" cy="58727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0EE757CA-B891-A6E4-F7DB-FFB1DBFDA0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275" y="5738220"/>
            <a:ext cx="1207554" cy="3545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5CA519-6BA6-FAC8-3545-2E7E3CBDE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6A1AC1B6-9CB9-19D8-8BDC-EDC0B6C19DB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81364" y="1658061"/>
            <a:ext cx="1160392" cy="1161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AB2A93C-DB99-8217-D74F-D08E610FA7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06424" y="2926080"/>
            <a:ext cx="2322576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20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61950EAA-EB4E-8768-AFC9-A0356AECFE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6424" y="3145536"/>
            <a:ext cx="2322576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Picture Placeholder 17">
            <a:extLst>
              <a:ext uri="{FF2B5EF4-FFF2-40B4-BE49-F238E27FC236}">
                <a16:creationId xmlns:a16="http://schemas.microsoft.com/office/drawing/2014/main" id="{B23EF08B-7D0C-7D96-413D-71C22E3F74D0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1681364" y="3818492"/>
            <a:ext cx="1160392" cy="1161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19">
            <a:extLst>
              <a:ext uri="{FF2B5EF4-FFF2-40B4-BE49-F238E27FC236}">
                <a16:creationId xmlns:a16="http://schemas.microsoft.com/office/drawing/2014/main" id="{A6866782-6675-4F37-E5D2-68CB0191C1A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06424" y="5086511"/>
            <a:ext cx="2322576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20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19">
            <a:extLst>
              <a:ext uri="{FF2B5EF4-FFF2-40B4-BE49-F238E27FC236}">
                <a16:creationId xmlns:a16="http://schemas.microsoft.com/office/drawing/2014/main" id="{9F53AB27-DDFA-AA5D-8253-546C9BBA9CE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06424" y="5305967"/>
            <a:ext cx="2322576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3B18CDB-3FF1-EC8E-EA8A-31E9BF81747A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4226754" y="1658061"/>
            <a:ext cx="1160392" cy="1161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EAB1EC17-F1C7-0781-4F52-DEE9122BBC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39312" y="2926080"/>
            <a:ext cx="2322576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20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9E2E4E06-43E3-5309-A921-59117EDFEA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39312" y="3145536"/>
            <a:ext cx="2322576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7">
            <a:extLst>
              <a:ext uri="{FF2B5EF4-FFF2-40B4-BE49-F238E27FC236}">
                <a16:creationId xmlns:a16="http://schemas.microsoft.com/office/drawing/2014/main" id="{DD9CE7E9-3BC2-0321-457B-61D363708B38}"/>
              </a:ext>
            </a:extLst>
          </p:cNvPr>
          <p:cNvSpPr>
            <a:spLocks noGrp="1" noChangeAspect="1"/>
          </p:cNvSpPr>
          <p:nvPr>
            <p:ph type="pic" sz="quarter" idx="29"/>
          </p:nvPr>
        </p:nvSpPr>
        <p:spPr>
          <a:xfrm>
            <a:off x="4226754" y="3818492"/>
            <a:ext cx="1160392" cy="1161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70DD1941-A469-A457-B987-E0E2C300A8A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639312" y="5086511"/>
            <a:ext cx="2322576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20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D6B84B7D-A7EC-6FE1-9925-F78AF0DE230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639312" y="5305967"/>
            <a:ext cx="2322576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2EB018F6-8206-135F-BF16-29E6E63FD099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6772144" y="1658061"/>
            <a:ext cx="1160392" cy="1161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13D50A41-E904-8A4E-6F0A-F980F8D6471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72200" y="2926080"/>
            <a:ext cx="2322576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20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D6CE30A5-8B65-384B-A8B9-6F711A52194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72200" y="3145536"/>
            <a:ext cx="2322576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7">
            <a:extLst>
              <a:ext uri="{FF2B5EF4-FFF2-40B4-BE49-F238E27FC236}">
                <a16:creationId xmlns:a16="http://schemas.microsoft.com/office/drawing/2014/main" id="{AA1AC2FE-336D-4E7F-2C86-6A8C29BA8F90}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>
          <a:xfrm>
            <a:off x="6772144" y="3818492"/>
            <a:ext cx="1160392" cy="1161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FA370BF1-09EC-DBE1-5118-8A92A0F90BC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172200" y="5086511"/>
            <a:ext cx="2322576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20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5089D72C-E865-F5D3-CB1E-050AEF68445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172200" y="5305967"/>
            <a:ext cx="2322576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D1C71745-769D-8F16-2B61-EF5D4012F1E3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9317533" y="1658061"/>
            <a:ext cx="1160392" cy="1161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D6D40AAC-2768-6F48-97AE-FD958D89FD8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705088" y="2926080"/>
            <a:ext cx="2322576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20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85652007-C32E-173C-2A5F-B1C08D6140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705088" y="3145536"/>
            <a:ext cx="2322576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Picture Placeholder 17">
            <a:extLst>
              <a:ext uri="{FF2B5EF4-FFF2-40B4-BE49-F238E27FC236}">
                <a16:creationId xmlns:a16="http://schemas.microsoft.com/office/drawing/2014/main" id="{4F7ECA98-24CD-8CC5-A3EC-BFF5E9B11748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9317533" y="3818492"/>
            <a:ext cx="1160392" cy="1161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Text Placeholder 19">
            <a:extLst>
              <a:ext uri="{FF2B5EF4-FFF2-40B4-BE49-F238E27FC236}">
                <a16:creationId xmlns:a16="http://schemas.microsoft.com/office/drawing/2014/main" id="{46CBECF2-D93E-3DF9-064C-CB4A3262B69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05088" y="5086511"/>
            <a:ext cx="2322576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20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19">
            <a:extLst>
              <a:ext uri="{FF2B5EF4-FFF2-40B4-BE49-F238E27FC236}">
                <a16:creationId xmlns:a16="http://schemas.microsoft.com/office/drawing/2014/main" id="{71E06E16-A083-B853-8155-7FF97AD1DE8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05088" y="5305967"/>
            <a:ext cx="2322576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AD4DF5-3AA4-926D-00B1-1C24F968F4A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EC206-AFEC-E74D-0522-B0D47B2E7A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32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80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9" r:id="rId3"/>
    <p:sldLayoutId id="2147483651" r:id="rId4"/>
    <p:sldLayoutId id="2147483650" r:id="rId5"/>
    <p:sldLayoutId id="2147483663" r:id="rId6"/>
    <p:sldLayoutId id="2147483665" r:id="rId7"/>
    <p:sldLayoutId id="2147483660" r:id="rId8"/>
    <p:sldLayoutId id="2147483661" r:id="rId9"/>
    <p:sldLayoutId id="2147483662" r:id="rId10"/>
    <p:sldLayoutId id="2147483666" r:id="rId11"/>
    <p:sldLayoutId id="2147483653" r:id="rId12"/>
    <p:sldLayoutId id="2147483664" r:id="rId13"/>
    <p:sldLayoutId id="2147483667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73292A"/>
        </a:buClr>
        <a:buFont typeface="Arial" panose="020B0604020202020204" pitchFamily="34" charset="0"/>
        <a:buChar char="•"/>
        <a:defRPr sz="2800" kern="1200">
          <a:solidFill>
            <a:schemeClr val="accent3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3292A"/>
        </a:buClr>
        <a:buFont typeface="Arial" panose="020B0604020202020204" pitchFamily="34" charset="0"/>
        <a:buChar char="•"/>
        <a:defRPr sz="24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3292A"/>
        </a:buClr>
        <a:buFont typeface="Arial" panose="020B0604020202020204" pitchFamily="34" charset="0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3292A"/>
        </a:buClr>
        <a:buFont typeface="Arial" panose="020B0604020202020204" pitchFamily="34" charset="0"/>
        <a:buChar char="•"/>
        <a:defRPr sz="18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3292A"/>
        </a:buClr>
        <a:buFont typeface="Arial" panose="020B0604020202020204" pitchFamily="34" charset="0"/>
        <a:buChar char="•"/>
        <a:defRPr sz="18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C4780A-3D1D-5366-3E5D-D7F2EE5D17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9296" y="2660903"/>
            <a:ext cx="6693408" cy="1490473"/>
          </a:xfrm>
        </p:spPr>
        <p:txBody>
          <a:bodyPr/>
          <a:lstStyle/>
          <a:p>
            <a:r>
              <a:rPr lang="en-US" dirty="0" err="1"/>
              <a:t>Verbetering</a:t>
            </a:r>
            <a:r>
              <a:rPr lang="en-US" dirty="0"/>
              <a:t> van de Evidence Section</a:t>
            </a:r>
            <a:endParaRPr lang="en-GB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77F2A9-061A-D811-FF89-2A09B4C6CA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Drieam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6859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DC4AE-C2C4-A814-CC59-BD002AEF4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  <a:latin typeface="Baskerville Old Face" panose="02020602080505020303" pitchFamily="18" charset="77"/>
              </a:rPr>
              <a:t>Levels of Difficulty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F00B7-F64B-BD9F-339A-EE343262F3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98664" y="6356350"/>
            <a:ext cx="4114800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7CEE5A-421C-AB04-0186-6EC7880701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67797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7" name="Content Placeholder 3" descr="Timeline Placeholder ">
            <a:extLst>
              <a:ext uri="{FF2B5EF4-FFF2-40B4-BE49-F238E27FC236}">
                <a16:creationId xmlns:a16="http://schemas.microsoft.com/office/drawing/2014/main" id="{C1D7FEFA-7A16-2FA3-C133-D72EC12F24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7421155"/>
              </p:ext>
            </p:extLst>
          </p:nvPr>
        </p:nvGraphicFramePr>
        <p:xfrm>
          <a:off x="838200" y="3312397"/>
          <a:ext cx="10515600" cy="29376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9058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54157-869F-9BBE-CFCF-717129CA6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028" y="1389888"/>
            <a:ext cx="8695944" cy="1325880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  <a:latin typeface="Baskerville Old Face" panose="02020602080505020303" pitchFamily="18" charset="77"/>
              </a:rPr>
              <a:t>Questions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AC05D-560D-1665-8879-549C0B4ED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3516" y="2561326"/>
            <a:ext cx="7744968" cy="2697480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3"/>
                </a:solidFill>
                <a:cs typeface="Calibri"/>
              </a:rPr>
              <a:t>Should the dashboar</a:t>
            </a:r>
            <a:r>
              <a:rPr lang="en-US" dirty="0">
                <a:cs typeface="Calibri"/>
              </a:rPr>
              <a:t>d part be always visible?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cs typeface="Calibri"/>
              </a:rPr>
              <a:t>What if it would appear after reaching certain number of evidence or once they no longer in one page?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cs typeface="Calibri"/>
              </a:rPr>
              <a:t>Can we build it under a feature-flag?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3"/>
                </a:solidFill>
                <a:cs typeface="Calibri"/>
              </a:rPr>
              <a:t>How to clear the filters? Sho</a:t>
            </a:r>
            <a:r>
              <a:rPr lang="en-US" dirty="0">
                <a:cs typeface="Calibri"/>
              </a:rPr>
              <a:t>uld it be hidden or disabled when no filter is applied?</a:t>
            </a:r>
            <a:endParaRPr lang="en-US" dirty="0">
              <a:solidFill>
                <a:schemeClr val="accent3"/>
              </a:solidFill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F088D1-E89A-FD55-EB44-4941177453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Evidence Section </a:t>
            </a:r>
            <a:r>
              <a:rPr lang="en-US" dirty="0" err="1"/>
              <a:t>Verbetering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026A48-6EF8-D4D0-2C6E-1F96935EA5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700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7E564-4283-8AE2-ADD2-7B3FFCFA2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455" y="2963249"/>
            <a:ext cx="8705088" cy="200253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CFA000-38C2-F344-E543-424833904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1995" y="4508585"/>
            <a:ext cx="9248007" cy="457200"/>
          </a:xfrm>
        </p:spPr>
        <p:txBody>
          <a:bodyPr>
            <a:normAutofit/>
          </a:bodyPr>
          <a:lstStyle/>
          <a:p>
            <a:r>
              <a:rPr lang="en-US" dirty="0"/>
              <a:t>Edita​ Pronckute</a:t>
            </a:r>
          </a:p>
        </p:txBody>
      </p:sp>
    </p:spTree>
    <p:extLst>
      <p:ext uri="{BB962C8B-B14F-4D97-AF65-F5344CB8AC3E}">
        <p14:creationId xmlns:p14="http://schemas.microsoft.com/office/powerpoint/2010/main" val="1563980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3"/>
                </a:solidFill>
                <a:latin typeface="Baskerville Old Face" panose="02020602080505020303" pitchFamily="18" charset="77"/>
                <a:cs typeface="Calibri Light"/>
              </a:rPr>
              <a:t>Agenda</a:t>
            </a:r>
            <a:endParaRPr lang="en-US" dirty="0">
              <a:solidFill>
                <a:schemeClr val="accent3"/>
              </a:solidFill>
              <a:latin typeface="Baskerville Old Face" panose="02020602080505020303" pitchFamily="18" charset="77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90AC0D-F624-B281-1AB5-687E5F6B32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pic>
        <p:nvPicPr>
          <p:cNvPr id="10" name="Picture 9" descr="Floral leaf accent">
            <a:extLst>
              <a:ext uri="{FF2B5EF4-FFF2-40B4-BE49-F238E27FC236}">
                <a16:creationId xmlns:a16="http://schemas.microsoft.com/office/drawing/2014/main" id="{08A3395B-5659-47E4-8F54-71340961F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1633" flipH="1">
            <a:off x="1654192" y="3058939"/>
            <a:ext cx="1243661" cy="790090"/>
          </a:xfrm>
          <a:prstGeom prst="rect">
            <a:avLst/>
          </a:prstGeom>
        </p:spPr>
      </p:pic>
      <p:pic>
        <p:nvPicPr>
          <p:cNvPr id="1929" name="Picture 1928" descr="Floral leaf accent">
            <a:extLst>
              <a:ext uri="{FF2B5EF4-FFF2-40B4-BE49-F238E27FC236}">
                <a16:creationId xmlns:a16="http://schemas.microsoft.com/office/drawing/2014/main" id="{CF8E7A1B-4724-55CB-6FAD-D8E7562935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260" y="2342954"/>
            <a:ext cx="1791038" cy="203369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3"/>
                </a:solidFill>
                <a:latin typeface="Gill Sans Nova Light" panose="020B0302020104020203" pitchFamily="34" charset="0"/>
                <a:cs typeface="Gill Sans Light" panose="020B0302020104020203" pitchFamily="34" charset="-79"/>
              </a:rPr>
              <a:t>Inspiration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3"/>
                </a:solidFill>
                <a:latin typeface="Gill Sans Nova Light" panose="020B0302020104020203" pitchFamily="34" charset="0"/>
                <a:cs typeface="Gill Sans Light" panose="020B0302020104020203" pitchFamily="34" charset="-79"/>
              </a:rPr>
              <a:t>Review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Gill Sans Nova Light" panose="020B0302020104020203" pitchFamily="34" charset="0"/>
                <a:cs typeface="Gill Sans Light" panose="020B0302020104020203" pitchFamily="34" charset="-79"/>
              </a:rPr>
              <a:t>Core Features</a:t>
            </a:r>
            <a:endParaRPr lang="en-US" sz="240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3"/>
                </a:solidFill>
                <a:latin typeface="Gill Sans Nova Light" panose="020B0302020104020203" pitchFamily="34" charset="0"/>
                <a:cs typeface="Gill Sans Light" panose="020B0302020104020203" pitchFamily="34" charset="-79"/>
              </a:rPr>
              <a:t>Difficulty Levels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Gill Sans Nova Light" panose="020B0302020104020203" pitchFamily="34" charset="0"/>
                <a:cs typeface="Gill Sans Light" panose="020B0302020104020203" pitchFamily="34" charset="-79"/>
              </a:rPr>
              <a:t>Questions</a:t>
            </a:r>
            <a:endParaRPr lang="en-US" sz="240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endParaRPr>
          </a:p>
          <a:p>
            <a:endParaRPr lang="en-US" dirty="0">
              <a:solidFill>
                <a:schemeClr val="accent3"/>
              </a:solidFill>
              <a:latin typeface="Gill Sans Nova Light" panose="020B0302020104020203" pitchFamily="34" charset="0"/>
              <a:cs typeface="Calibri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47406-5839-A735-732D-5690E6315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Evidence Section </a:t>
            </a:r>
            <a:r>
              <a:rPr lang="en-US" dirty="0" err="1"/>
              <a:t>Verbetering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884A3-BD82-0FC6-A582-54DD17DBC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527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02655-34DF-25F9-4640-B2CE5329A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85715-2793-160B-269E-D9516C84D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3516" y="2490992"/>
            <a:ext cx="7744968" cy="248007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Existing designs</a:t>
            </a:r>
          </a:p>
          <a:p>
            <a:r>
              <a:rPr lang="en-US" dirty="0"/>
              <a:t>Other e-portfolios</a:t>
            </a:r>
          </a:p>
          <a:p>
            <a:r>
              <a:rPr lang="en-US" dirty="0"/>
              <a:t>File management applications (mobile and desktop)</a:t>
            </a:r>
          </a:p>
          <a:p>
            <a:r>
              <a:rPr lang="en-US" dirty="0"/>
              <a:t>Study Coach (for dashboard examples)</a:t>
            </a:r>
          </a:p>
          <a:p>
            <a:r>
              <a:rPr lang="en-US" dirty="0" err="1"/>
              <a:t>Eduframe</a:t>
            </a:r>
            <a:r>
              <a:rPr lang="en-US" dirty="0"/>
              <a:t> tables</a:t>
            </a:r>
          </a:p>
          <a:p>
            <a:r>
              <a:rPr lang="en-US" dirty="0"/>
              <a:t>Your feedback on previous versions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609A75-5E9A-C165-5A1D-764F9E96B7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Evidence Section </a:t>
            </a:r>
            <a:r>
              <a:rPr lang="en-US" dirty="0" err="1"/>
              <a:t>Verbetering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08060B-6C9E-CFFF-55DE-F0D645C094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999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A51A3D2-753F-A27B-2F2C-285FEADF9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101" y="122277"/>
            <a:ext cx="5791200" cy="355282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43C50-6937-DD3E-B402-4ABB2469E6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93B249E2-41FC-EC28-F0AB-DE7043051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570" y="492809"/>
            <a:ext cx="5715700" cy="4496703"/>
          </a:xfrm>
          <a:prstGeom prst="rect">
            <a:avLst/>
          </a:prstGeom>
        </p:spPr>
      </p:pic>
      <p:pic>
        <p:nvPicPr>
          <p:cNvPr id="9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B7CEA44-E7D4-C609-7025-73C02CB32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345" y="899422"/>
            <a:ext cx="6193176" cy="4193296"/>
          </a:xfrm>
          <a:prstGeom prst="rect">
            <a:avLst/>
          </a:prstGeom>
        </p:spPr>
      </p:pic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F9FE225-8D2D-FC48-DD33-DFB19E618A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6687" y="1102546"/>
            <a:ext cx="5577596" cy="41932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A91A70-8EB9-27EF-A726-3A592441743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96"/>
          <a:stretch/>
        </p:blipFill>
        <p:spPr bwMode="auto">
          <a:xfrm>
            <a:off x="3066198" y="1657202"/>
            <a:ext cx="5754803" cy="40198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Picture 1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96D696F8-A616-41A8-65C9-179CCA180C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07653" y="2075327"/>
            <a:ext cx="6047473" cy="37751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565C3CA-5091-5DF9-EC62-128508493F0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9428"/>
          <a:stretch/>
        </p:blipFill>
        <p:spPr>
          <a:xfrm>
            <a:off x="4582116" y="2322866"/>
            <a:ext cx="5052991" cy="4071311"/>
          </a:xfrm>
          <a:prstGeom prst="rect">
            <a:avLst/>
          </a:prstGeom>
        </p:spPr>
      </p:pic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8CB3FDCA-E554-350D-6D85-B416539634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356350"/>
            <a:ext cx="4114800" cy="365125"/>
          </a:xfrm>
        </p:spPr>
        <p:txBody>
          <a:bodyPr/>
          <a:lstStyle/>
          <a:p>
            <a:r>
              <a:rPr lang="en-US" dirty="0"/>
              <a:t>Evidence Section </a:t>
            </a:r>
            <a:r>
              <a:rPr lang="en-US" dirty="0" err="1"/>
              <a:t>Verbetering</a:t>
            </a:r>
            <a:endParaRPr lang="en-US" dirty="0"/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DA482146-20A9-F161-B38F-5678F3F467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4B55D659-9C8E-33C3-FF5C-B2B2B90594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73072" y="2621239"/>
            <a:ext cx="5475205" cy="388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87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5B4C2B3-A5B5-31F2-F71A-03FECA804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Design Review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90AC416-4459-1AC5-5C59-E2D42761B1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V5 V6 V7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F1F9DD-590A-C566-D453-2CAE8234BE2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EBEEF-924C-8BCD-DE1C-864B6782E0C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582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43C50-6937-DD3E-B402-4ABB2469E6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A36D083-84B2-0A3B-08A7-2535ACCAC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268" y="0"/>
            <a:ext cx="9679485" cy="6858000"/>
          </a:xfrm>
          <a:prstGeom prst="rect">
            <a:avLst/>
          </a:prstGeom>
        </p:spPr>
      </p:pic>
      <p:sp>
        <p:nvSpPr>
          <p:cNvPr id="2" name="Footer Placeholder 3">
            <a:extLst>
              <a:ext uri="{FF2B5EF4-FFF2-40B4-BE49-F238E27FC236}">
                <a16:creationId xmlns:a16="http://schemas.microsoft.com/office/drawing/2014/main" id="{39C62C08-F96C-60FE-ABFA-98A40DC688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356350"/>
            <a:ext cx="535075" cy="365125"/>
          </a:xfrm>
        </p:spPr>
        <p:txBody>
          <a:bodyPr/>
          <a:lstStyle/>
          <a:p>
            <a:r>
              <a:rPr lang="en-US" dirty="0"/>
              <a:t>V5</a:t>
            </a:r>
          </a:p>
        </p:txBody>
      </p:sp>
    </p:spTree>
    <p:extLst>
      <p:ext uri="{BB962C8B-B14F-4D97-AF65-F5344CB8AC3E}">
        <p14:creationId xmlns:p14="http://schemas.microsoft.com/office/powerpoint/2010/main" val="871201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43C50-6937-DD3E-B402-4ABB2469E6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82FEE1-DFD5-A686-A22A-4C324E5F2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682" y="0"/>
            <a:ext cx="9669456" cy="6858000"/>
          </a:xfrm>
          <a:prstGeom prst="rect">
            <a:avLst/>
          </a:prstGeom>
        </p:spPr>
      </p:pic>
      <p:sp>
        <p:nvSpPr>
          <p:cNvPr id="2" name="Footer Placeholder 3">
            <a:extLst>
              <a:ext uri="{FF2B5EF4-FFF2-40B4-BE49-F238E27FC236}">
                <a16:creationId xmlns:a16="http://schemas.microsoft.com/office/drawing/2014/main" id="{87EBE3FD-6459-B8C2-BA0F-B3AF248944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356350"/>
            <a:ext cx="535075" cy="365125"/>
          </a:xfrm>
        </p:spPr>
        <p:txBody>
          <a:bodyPr/>
          <a:lstStyle/>
          <a:p>
            <a:r>
              <a:rPr lang="en-US" dirty="0"/>
              <a:t>V6</a:t>
            </a:r>
          </a:p>
        </p:txBody>
      </p:sp>
    </p:spTree>
    <p:extLst>
      <p:ext uri="{BB962C8B-B14F-4D97-AF65-F5344CB8AC3E}">
        <p14:creationId xmlns:p14="http://schemas.microsoft.com/office/powerpoint/2010/main" val="716454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43C50-6937-DD3E-B402-4ABB2469E6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Footer Placeholder 3">
            <a:extLst>
              <a:ext uri="{FF2B5EF4-FFF2-40B4-BE49-F238E27FC236}">
                <a16:creationId xmlns:a16="http://schemas.microsoft.com/office/drawing/2014/main" id="{0914DDAA-1D0C-1D57-6D4F-274DF81EC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356350"/>
            <a:ext cx="535075" cy="365125"/>
          </a:xfrm>
        </p:spPr>
        <p:txBody>
          <a:bodyPr/>
          <a:lstStyle/>
          <a:p>
            <a:r>
              <a:rPr lang="en-US"/>
              <a:t>V7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C4A318-056A-F33E-56FF-C8C7746EB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104" y="0"/>
            <a:ext cx="96557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06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072" y="898024"/>
            <a:ext cx="4974336" cy="1039631"/>
          </a:xfrm>
        </p:spPr>
        <p:txBody>
          <a:bodyPr/>
          <a:lstStyle/>
          <a:p>
            <a:r>
              <a:rPr lang="en-US" dirty="0"/>
              <a:t>Core Features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A80863-7DDD-E33E-7C2A-C806622CEF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</a:t>
            </a:r>
          </a:p>
        </p:txBody>
      </p:sp>
      <p:pic>
        <p:nvPicPr>
          <p:cNvPr id="10" name="Picture 9" descr="Floral leaf accent">
            <a:extLst>
              <a:ext uri="{FF2B5EF4-FFF2-40B4-BE49-F238E27FC236}">
                <a16:creationId xmlns:a16="http://schemas.microsoft.com/office/drawing/2014/main" id="{1CABBF9A-AC19-48D9-D218-D09928CE16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0394" y="3301247"/>
            <a:ext cx="1250823" cy="794641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90AB4-D228-4548-B072-726498212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9612" y="2052292"/>
            <a:ext cx="5065776" cy="448056"/>
          </a:xfrm>
        </p:spPr>
        <p:txBody>
          <a:bodyPr/>
          <a:lstStyle/>
          <a:p>
            <a:r>
              <a:rPr lang="en-US" dirty="0"/>
              <a:t>The table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9612" y="2567157"/>
            <a:ext cx="5065776" cy="193524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Search by name</a:t>
            </a:r>
          </a:p>
          <a:p>
            <a:r>
              <a:rPr lang="en-US" dirty="0"/>
              <a:t>Filter by date</a:t>
            </a:r>
          </a:p>
          <a:p>
            <a:r>
              <a:rPr lang="en-US" dirty="0"/>
              <a:t>Sort by type and feedback status</a:t>
            </a:r>
          </a:p>
          <a:p>
            <a:r>
              <a:rPr lang="en-US" dirty="0"/>
              <a:t>Display collections and Goals</a:t>
            </a:r>
          </a:p>
          <a:p>
            <a:pPr lvl="1"/>
            <a:r>
              <a:rPr lang="en-US" dirty="0"/>
              <a:t>Option to add / remove from overview</a:t>
            </a:r>
          </a:p>
          <a:p>
            <a:r>
              <a:rPr lang="en-US" dirty="0"/>
              <a:t>Bulk delete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018B6D-E395-49AD-92AD-AD69E3AB40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5352" y="4650416"/>
            <a:ext cx="5065776" cy="448056"/>
          </a:xfrm>
        </p:spPr>
        <p:txBody>
          <a:bodyPr/>
          <a:lstStyle/>
          <a:p>
            <a:r>
              <a:rPr lang="en-US" dirty="0"/>
              <a:t>The dashboard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B9D020-1E25-453D-83DF-1420ACD396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9612" y="5130736"/>
            <a:ext cx="5065776" cy="1408176"/>
          </a:xfrm>
        </p:spPr>
        <p:txBody>
          <a:bodyPr/>
          <a:lstStyle/>
          <a:p>
            <a:r>
              <a:rPr lang="en-US" dirty="0"/>
              <a:t>Static counter dashboard for general overview</a:t>
            </a:r>
          </a:p>
          <a:p>
            <a:r>
              <a:rPr lang="en-US" dirty="0"/>
              <a:t>Interactive Dashboard</a:t>
            </a:r>
          </a:p>
          <a:p>
            <a:r>
              <a:rPr lang="en-US"/>
              <a:t>Dynamic dashboard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86CE65B-C283-8A90-DF86-161AC356B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Evidence Section </a:t>
            </a:r>
            <a:r>
              <a:rPr lang="en-US" dirty="0" err="1"/>
              <a:t>Verbetering</a:t>
            </a:r>
            <a:endParaRPr lang="en-US" dirty="0"/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FEDDE84F-33A7-1FC6-0912-6F42974F3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610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0">
      <a:dk1>
        <a:srgbClr val="000000"/>
      </a:dk1>
      <a:lt1>
        <a:srgbClr val="FFFFFF"/>
      </a:lt1>
      <a:dk2>
        <a:srgbClr val="CAD8D6"/>
      </a:dk2>
      <a:lt2>
        <a:srgbClr val="E7E6E6"/>
      </a:lt2>
      <a:accent1>
        <a:srgbClr val="7E8679"/>
      </a:accent1>
      <a:accent2>
        <a:srgbClr val="72292A"/>
      </a:accent2>
      <a:accent3>
        <a:srgbClr val="4A3A1C"/>
      </a:accent3>
      <a:accent4>
        <a:srgbClr val="E47D60"/>
      </a:accent4>
      <a:accent5>
        <a:srgbClr val="CEBBAF"/>
      </a:accent5>
      <a:accent6>
        <a:srgbClr val="E8DAC4"/>
      </a:accent6>
      <a:hlink>
        <a:srgbClr val="3968F6"/>
      </a:hlink>
      <a:folHlink>
        <a:srgbClr val="954F72"/>
      </a:folHlink>
    </a:clrScheme>
    <a:fontScheme name="Custom 23">
      <a:majorFont>
        <a:latin typeface="Baskerville Old Face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loral-Flourish_Win32_CP_v8" id="{BCFB3359-BC8B-4F4E-99DD-822A55018E7C}" vid="{7DF7CEC2-9D9A-40F6-95E4-E2F6E93D64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BB2F3B-6257-41BB-8B64-5AC7494F274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614EFF02-EA18-493C-972D-813DB244CB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ACE2AAA-C718-435C-B4E6-95A08ACAC441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{E1B191B7-5192-4EA2-B559-9A17FB506EBA}tf56410444_win32</Template>
  <TotalTime>256</TotalTime>
  <Words>244</Words>
  <Application>Microsoft Office PowerPoint</Application>
  <PresentationFormat>Widescreen</PresentationFormat>
  <Paragraphs>74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Baskerville</vt:lpstr>
      <vt:lpstr>Baskerville Old Face</vt:lpstr>
      <vt:lpstr>Calibri</vt:lpstr>
      <vt:lpstr>Gill Sans Light</vt:lpstr>
      <vt:lpstr>Gill Sans Nova</vt:lpstr>
      <vt:lpstr>Gill Sans Nova Light</vt:lpstr>
      <vt:lpstr>Office Theme</vt:lpstr>
      <vt:lpstr>Verbetering van de Evidence Section</vt:lpstr>
      <vt:lpstr>Agenda</vt:lpstr>
      <vt:lpstr>Inspiration</vt:lpstr>
      <vt:lpstr>PowerPoint Presentation</vt:lpstr>
      <vt:lpstr>Design Review</vt:lpstr>
      <vt:lpstr>PowerPoint Presentation</vt:lpstr>
      <vt:lpstr>PowerPoint Presentation</vt:lpstr>
      <vt:lpstr>PowerPoint Presentation</vt:lpstr>
      <vt:lpstr>Core Features</vt:lpstr>
      <vt:lpstr>Levels of Difficulty</vt:lpstr>
      <vt:lpstr>Questions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Evidence Section</dc:title>
  <dc:creator>Pronckutė,Edita E.</dc:creator>
  <cp:lastModifiedBy>Pronckutė,Edita E.</cp:lastModifiedBy>
  <cp:revision>11</cp:revision>
  <dcterms:created xsi:type="dcterms:W3CDTF">2023-03-21T08:46:37Z</dcterms:created>
  <dcterms:modified xsi:type="dcterms:W3CDTF">2023-03-22T16:31:52Z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